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1"/>
  </p:notesMasterIdLst>
  <p:sldIdLst>
    <p:sldId id="260" r:id="rId2"/>
    <p:sldId id="261" r:id="rId3"/>
    <p:sldId id="272" r:id="rId4"/>
    <p:sldId id="273" r:id="rId5"/>
    <p:sldId id="262" r:id="rId6"/>
    <p:sldId id="263" r:id="rId7"/>
    <p:sldId id="265" r:id="rId8"/>
    <p:sldId id="270" r:id="rId9"/>
    <p:sldId id="271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3F"/>
    <a:srgbClr val="4699C2"/>
    <a:srgbClr val="336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55BE-0D1C-4847-9ECC-8943A84C0AA5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1A4C-C7CB-4DA8-9B6C-689A4A214A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05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114437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28874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343311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457749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572186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686623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801060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915497" algn="l" defTabSz="228874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 userDrawn="1"/>
        </p:nvSpPr>
        <p:spPr>
          <a:xfrm>
            <a:off x="-6999" y="1"/>
            <a:ext cx="1616686" cy="1070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3"/>
          </a:p>
        </p:txBody>
      </p:sp>
    </p:spTree>
    <p:extLst>
      <p:ext uri="{BB962C8B-B14F-4D97-AF65-F5344CB8AC3E}">
        <p14:creationId xmlns:p14="http://schemas.microsoft.com/office/powerpoint/2010/main" val="6686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17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96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20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70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61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907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096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09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15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13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07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2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946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89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15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1E9A-9139-4DEB-B570-73FC0D6F5A76}" type="datetimeFigureOut">
              <a:rPr lang="de-AT" smtClean="0"/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B1B47054-E0CE-4988-A6D2-5DD41C05D9A8}" type="slidenum">
              <a:rPr lang="de-AT" smtClean="0"/>
              <a:t>‹Nr.›</a:t>
            </a:fld>
            <a:endParaRPr lang="de-AT"/>
          </a:p>
        </p:txBody>
      </p:sp>
      <p:sp>
        <p:nvSpPr>
          <p:cNvPr id="18" name="Rechteck 17"/>
          <p:cNvSpPr/>
          <p:nvPr userDrawn="1"/>
        </p:nvSpPr>
        <p:spPr>
          <a:xfrm>
            <a:off x="-6999" y="-13201"/>
            <a:ext cx="1616686" cy="1071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3"/>
          </a:p>
        </p:txBody>
      </p:sp>
      <p:sp>
        <p:nvSpPr>
          <p:cNvPr id="19" name="Titel 1"/>
          <p:cNvSpPr txBox="1">
            <a:spLocks/>
          </p:cNvSpPr>
          <p:nvPr userDrawn="1"/>
        </p:nvSpPr>
        <p:spPr>
          <a:xfrm>
            <a:off x="496830" y="419052"/>
            <a:ext cx="5370046" cy="406759"/>
          </a:xfrm>
          <a:prstGeom prst="rect">
            <a:avLst/>
          </a:prstGeom>
        </p:spPr>
        <p:txBody>
          <a:bodyPr anchor="t"/>
          <a:lstStyle>
            <a:lvl1pPr algn="l" defTabSz="1513743" rtl="0" eaLnBrk="1" latinLnBrk="0" hangingPunct="1">
              <a:spcBef>
                <a:spcPct val="0"/>
              </a:spcBef>
              <a:buNone/>
              <a:defRPr sz="11919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1099" b="1" dirty="0" smtClean="0">
                <a:solidFill>
                  <a:schemeClr val="bg1">
                    <a:lumMod val="50000"/>
                  </a:schemeClr>
                </a:solidFill>
              </a:rPr>
              <a:t>IMST-</a:t>
            </a:r>
            <a:r>
              <a:rPr lang="de-AT" sz="1099" b="1" dirty="0" err="1" smtClean="0">
                <a:solidFill>
                  <a:schemeClr val="bg1">
                    <a:lumMod val="50000"/>
                  </a:schemeClr>
                </a:solidFill>
              </a:rPr>
              <a:t>Symposiumstag</a:t>
            </a:r>
            <a:r>
              <a:rPr lang="de-AT" sz="1099" b="1" dirty="0" smtClean="0">
                <a:solidFill>
                  <a:schemeClr val="bg1">
                    <a:lumMod val="50000"/>
                  </a:schemeClr>
                </a:solidFill>
              </a:rPr>
              <a:t> 2017: „Grundbildung am Ende der Sek. I“</a:t>
            </a:r>
            <a:endParaRPr lang="de-AT" sz="1099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78" y="9819562"/>
            <a:ext cx="587555" cy="590302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6706678" y="10434045"/>
            <a:ext cx="588662" cy="10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13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www.imst.ac.at</a:t>
            </a:r>
            <a:endParaRPr lang="de-AT" sz="113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111" y="2504998"/>
            <a:ext cx="5673010" cy="646919"/>
          </a:xfrm>
        </p:spPr>
        <p:txBody>
          <a:bodyPr/>
          <a:lstStyle/>
          <a:p>
            <a:r>
              <a:rPr lang="de-AT" sz="2847" dirty="0">
                <a:solidFill>
                  <a:srgbClr val="FFD63F"/>
                </a:solidFill>
              </a:rPr>
              <a:t>Informatik</a:t>
            </a:r>
          </a:p>
        </p:txBody>
      </p:sp>
    </p:spTree>
    <p:extLst>
      <p:ext uri="{BB962C8B-B14F-4D97-AF65-F5344CB8AC3E}">
        <p14:creationId xmlns:p14="http://schemas.microsoft.com/office/powerpoint/2010/main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7300" y="1563423"/>
            <a:ext cx="10058399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9093" y="1896708"/>
            <a:ext cx="9197862" cy="68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35004" y="1809775"/>
            <a:ext cx="9429684" cy="70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5" y="827116"/>
            <a:ext cx="5833904" cy="43754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5" y="5669572"/>
            <a:ext cx="6039964" cy="45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1820" y="1954663"/>
            <a:ext cx="9043316" cy="67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50914" y="1722843"/>
            <a:ext cx="9661504" cy="72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503" y="918993"/>
            <a:ext cx="5316016" cy="39870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9383" y="5351837"/>
            <a:ext cx="5748240" cy="43111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93972" y="850006"/>
            <a:ext cx="220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Allgemeine Rückmeldungen für alle Fächer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792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5233" y="972404"/>
            <a:ext cx="6086882" cy="456516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8736" y="5060228"/>
            <a:ext cx="6172502" cy="46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6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</Words>
  <Application>Microsoft Office PowerPoint</Application>
  <PresentationFormat>Benutzerdefiniert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Facette</vt:lpstr>
      <vt:lpstr>Informatik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Hainscho</dc:creator>
  <cp:lastModifiedBy>Orasche, Barbara</cp:lastModifiedBy>
  <cp:revision>20</cp:revision>
  <dcterms:created xsi:type="dcterms:W3CDTF">2016-06-29T07:36:02Z</dcterms:created>
  <dcterms:modified xsi:type="dcterms:W3CDTF">2017-09-26T17:19:24Z</dcterms:modified>
</cp:coreProperties>
</file>