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56" r:id="rId5"/>
    <p:sldId id="258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0" r:id="rId21"/>
    <p:sldId id="271" r:id="rId22"/>
    <p:sldId id="275" r:id="rId23"/>
    <p:sldId id="276" r:id="rId24"/>
  </p:sldIdLst>
  <p:sldSz cx="9144000" cy="6858000" type="screen4x3"/>
  <p:notesSz cx="6858000" cy="9144000"/>
  <p:custDataLst>
    <p:tags r:id="rId2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AC18-5299-49C9-BD82-1C50B73C7284}" type="datetimeFigureOut">
              <a:rPr lang="de-AT" smtClean="0"/>
              <a:t>28.03.2017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D1D2-C05D-4153-AE5F-86219B06C7AC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en\____2012\bilder\2017-maerz\20170328_120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0"/>
            <a:ext cx="8028384" cy="685800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01978" y="692696"/>
            <a:ext cx="464742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3600" b="1" spc="-150" smtClean="0"/>
              <a:t>VOM BIBER-EVENT</a:t>
            </a:r>
            <a:br>
              <a:rPr lang="de-AT" sz="3600" b="1" spc="-150" smtClean="0"/>
            </a:br>
            <a:r>
              <a:rPr lang="de-AT" sz="3600" b="1" spc="-150" smtClean="0"/>
              <a:t>ZUM  BIBER-UNTERRICHT</a:t>
            </a:r>
            <a:endParaRPr lang="de-AT" sz="3600" b="1" spc="-150"/>
          </a:p>
        </p:txBody>
      </p:sp>
      <p:pic>
        <p:nvPicPr>
          <p:cNvPr id="7" name="Picture 4" descr="Informatik-Bib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4437112"/>
            <a:ext cx="900100" cy="1080120"/>
          </a:xfrm>
          <a:prstGeom prst="rect">
            <a:avLst/>
          </a:prstGeom>
          <a:noFill/>
        </p:spPr>
      </p:pic>
      <p:pic>
        <p:nvPicPr>
          <p:cNvPr id="8" name="Picture 4" descr="Informatik-Bibe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717032"/>
            <a:ext cx="611560" cy="733872"/>
          </a:xfrm>
          <a:prstGeom prst="rect">
            <a:avLst/>
          </a:prstGeom>
          <a:noFill/>
        </p:spPr>
      </p:pic>
      <p:pic>
        <p:nvPicPr>
          <p:cNvPr id="9" name="Picture 4" descr="Informatik-Bibe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3140968"/>
            <a:ext cx="480053" cy="576064"/>
          </a:xfrm>
          <a:prstGeom prst="rect">
            <a:avLst/>
          </a:prstGeom>
          <a:noFill/>
        </p:spPr>
      </p:pic>
      <p:pic>
        <p:nvPicPr>
          <p:cNvPr id="10" name="Picture 4" descr="Informatik-Biber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2708920"/>
            <a:ext cx="360040" cy="432048"/>
          </a:xfrm>
          <a:prstGeom prst="rect">
            <a:avLst/>
          </a:prstGeom>
          <a:noFill/>
        </p:spPr>
      </p:pic>
      <p:pic>
        <p:nvPicPr>
          <p:cNvPr id="11" name="Picture 4" descr="Informatik-Biber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2420888"/>
            <a:ext cx="240027" cy="288032"/>
          </a:xfrm>
          <a:prstGeom prst="rect">
            <a:avLst/>
          </a:prstGeom>
          <a:noFill/>
        </p:spPr>
      </p:pic>
      <p:pic>
        <p:nvPicPr>
          <p:cNvPr id="2052" name="Picture 4" descr="Informatik-Bib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373216"/>
            <a:ext cx="1080120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04664"/>
            <a:ext cx="81369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996952"/>
            <a:ext cx="83529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96752"/>
            <a:ext cx="82089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ildergebnis für umfrag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052736"/>
            <a:ext cx="7668344" cy="5805263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95536" y="404664"/>
            <a:ext cx="243528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3600" b="1" spc="-150" smtClean="0"/>
              <a:t>EMPIRISCHE </a:t>
            </a:r>
            <a:br>
              <a:rPr lang="de-AT" sz="3600" b="1" spc="-150" smtClean="0"/>
            </a:br>
            <a:r>
              <a:rPr lang="de-AT" sz="3600" b="1" spc="-150" smtClean="0"/>
              <a:t>DATEN</a:t>
            </a:r>
            <a:endParaRPr lang="de-AT" sz="3600" b="1" spc="-1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40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9414" y="0"/>
            <a:ext cx="9183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31" y="0"/>
            <a:ext cx="90937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6632"/>
            <a:ext cx="914399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ild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51520" y="188640"/>
            <a:ext cx="349480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3600" b="1" spc="-150" smtClean="0"/>
              <a:t>BIBER - AUFGABEN</a:t>
            </a:r>
            <a:br>
              <a:rPr lang="de-AT" sz="3600" b="1" spc="-150" smtClean="0"/>
            </a:br>
            <a:r>
              <a:rPr lang="de-AT" sz="3600" b="1" spc="-150" smtClean="0"/>
              <a:t>OHNE COMPUTER</a:t>
            </a:r>
            <a:endParaRPr lang="de-AT" sz="3600" b="1" spc="-1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aten\____2012\bilder\2017-maerz\20170328_1928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biber-mutter-valentin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226477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feld 4"/>
          <p:cNvSpPr txBox="1"/>
          <p:nvPr/>
        </p:nvSpPr>
        <p:spPr>
          <a:xfrm>
            <a:off x="3275856" y="1988840"/>
            <a:ext cx="564558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AT" sz="2800" b="1" spc="-150" smtClean="0"/>
              <a:t>Der Biber ist nicht vom Himmel gefallen …</a:t>
            </a:r>
            <a:endParaRPr lang="de-AT" sz="2800" b="1" spc="-150"/>
          </a:p>
        </p:txBody>
      </p:sp>
      <p:pic>
        <p:nvPicPr>
          <p:cNvPr id="34820" name="Picture 4" descr="DSC_099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0"/>
            <a:ext cx="2160240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Bildergebnis für elisabeth maier gabriel oc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0"/>
            <a:ext cx="191683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7740352" y="18864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600" smtClean="0">
                <a:solidFill>
                  <a:schemeClr val="bg1"/>
                </a:solidFill>
              </a:rPr>
              <a:t>?</a:t>
            </a:r>
            <a:endParaRPr lang="de-AT" sz="9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888" y="0"/>
            <a:ext cx="9103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aten\____2012\bilder\2017-maerz\20170328_1928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iber_plaka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1085" y="0"/>
            <a:ext cx="87034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ildergebnis für statistik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07504" y="404664"/>
            <a:ext cx="480522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3600" b="1" spc="-150" smtClean="0"/>
              <a:t>STATISTIKEN</a:t>
            </a:r>
          </a:p>
          <a:p>
            <a:pPr algn="ctr"/>
            <a:r>
              <a:rPr lang="de-AT" sz="3600" b="1" spc="-150" smtClean="0"/>
              <a:t>ZAHLEN – DATEN - FAKTEN</a:t>
            </a:r>
            <a:endParaRPr lang="de-AT" sz="3600" b="1" spc="-1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626" y="332657"/>
            <a:ext cx="861785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505" y="188640"/>
            <a:ext cx="832496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0763" y="404664"/>
            <a:ext cx="883372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9aa2d77f37233fa5c67c8381edaaf4fc69172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Bildschirmpräsentation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pmicheuz</dc:creator>
  <cp:lastModifiedBy>pmicheuz</cp:lastModifiedBy>
  <cp:revision>7</cp:revision>
  <dcterms:created xsi:type="dcterms:W3CDTF">2017-03-28T20:30:47Z</dcterms:created>
  <dcterms:modified xsi:type="dcterms:W3CDTF">2017-03-28T22:58:47Z</dcterms:modified>
</cp:coreProperties>
</file>