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Hitz" initials="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DB00"/>
    <a:srgbClr val="AE1E25"/>
    <a:srgbClr val="CCB5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>
        <p:scale>
          <a:sx n="97" d="100"/>
          <a:sy n="97" d="100"/>
        </p:scale>
        <p:origin x="-1404" y="-312"/>
      </p:cViewPr>
      <p:guideLst>
        <p:guide orient="horz" pos="140"/>
        <p:guide pos="54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572B-36F4-1E40-A75D-3F72DE72C3E6}" type="datetimeFigureOut">
              <a:rPr lang="de-DE" smtClean="0"/>
              <a:pPr/>
              <a:t>02.03.2011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C12F3-96C7-9645-B9A7-D7E784C3EA8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37612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2A2BC-377B-479B-9266-CB5783193532}" type="datetimeFigureOut">
              <a:rPr lang="de-DE" smtClean="0"/>
              <a:pPr/>
              <a:t>02.03.2011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8C235-0A63-451E-92C2-B894B38E1E8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144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2" y="4419600"/>
            <a:ext cx="9143968" cy="243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2600" y="3733800"/>
            <a:ext cx="7391400" cy="1371600"/>
          </a:xfrm>
          <a:prstGeom prst="rect">
            <a:avLst/>
          </a:prstGeom>
          <a:solidFill>
            <a:srgbClr val="CCB5D6">
              <a:alpha val="80000"/>
            </a:srgbClr>
          </a:solidFill>
          <a:effectLst>
            <a:outerShdw blurRad="254000" dist="63500" dir="3600000" sx="103000" sy="103000" algn="tl" rotWithShape="0">
              <a:prstClr val="black">
                <a:alpha val="30000"/>
              </a:prstClr>
            </a:outerShdw>
          </a:effectLst>
        </p:spPr>
        <p:txBody>
          <a:bodyPr wrap="square" lIns="180000" tIns="360000" rIns="180000" bIns="180000" anchor="t" anchorCtr="0">
            <a:noAutofit/>
          </a:bodyPr>
          <a:lstStyle>
            <a:lvl1pPr algn="l">
              <a:lnSpc>
                <a:spcPts val="3400"/>
              </a:lnSpc>
              <a:defRPr sz="3000">
                <a:solidFill>
                  <a:srgbClr val="000000"/>
                </a:solidFill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loOT-Bold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05000" y="3810000"/>
            <a:ext cx="6802438" cy="275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100"/>
              </a:lnSpc>
              <a:buNone/>
              <a:defRPr sz="2000">
                <a:solidFill>
                  <a:schemeClr val="tx2"/>
                </a:solidFill>
                <a:latin typeface="MiloOT-Regular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105400"/>
            <a:ext cx="2921000" cy="123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68124"/>
            <a:ext cx="5900750" cy="4446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700">
                <a:solidFill>
                  <a:schemeClr val="accent1"/>
                </a:solidFill>
                <a:latin typeface="MiloOT-Regular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8229600" cy="46916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800" baseline="0">
                <a:solidFill>
                  <a:schemeClr val="tx2"/>
                </a:solidFill>
                <a:latin typeface="MiloOT-Bold"/>
                <a:cs typeface="MiloOT-Bold"/>
              </a:defRPr>
            </a:lvl1pPr>
            <a:lvl2pPr marL="0" indent="0">
              <a:spcBef>
                <a:spcPts val="400"/>
              </a:spcBef>
              <a:buSzPct val="110000"/>
              <a:buFont typeface="Arial" pitchFamily="34" charset="0"/>
              <a:buNone/>
              <a:defRPr sz="1800" baseline="0">
                <a:solidFill>
                  <a:schemeClr val="tx2"/>
                </a:solidFill>
                <a:latin typeface="MiloOT-Regular" pitchFamily="2" charset="0"/>
              </a:defRPr>
            </a:lvl2pPr>
            <a:lvl3pPr marL="323850" indent="-146050">
              <a:spcBef>
                <a:spcPts val="100"/>
              </a:spcBef>
              <a:buClr>
                <a:schemeClr val="tx1"/>
              </a:buClr>
              <a:buSzPct val="110000"/>
              <a:buFont typeface="Arial"/>
              <a:buChar char="•"/>
              <a:defRPr sz="1800" baseline="0">
                <a:solidFill>
                  <a:schemeClr val="tx2"/>
                </a:solidFill>
                <a:latin typeface="MiloOT-Regular" pitchFamily="2" charset="0"/>
              </a:defRPr>
            </a:lvl3pPr>
            <a:lvl4pPr>
              <a:defRPr sz="1600">
                <a:latin typeface="MiloOT-Regular" pitchFamily="2" charset="0"/>
              </a:defRPr>
            </a:lvl4pPr>
            <a:lvl5pPr>
              <a:defRPr sz="1600">
                <a:latin typeface="MiloOT-Regular" pitchFamily="2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br>
              <a:rPr lang="de-DE" dirty="0" smtClean="0"/>
            </a:br>
            <a:r>
              <a:rPr lang="de-DE" dirty="0" smtClean="0"/>
              <a:t>2. Zeile</a:t>
            </a:r>
          </a:p>
          <a:p>
            <a:pPr lvl="2"/>
            <a:r>
              <a:rPr lang="de-DE" dirty="0" smtClean="0"/>
              <a:t>Dritte Ebene</a:t>
            </a:r>
            <a:br>
              <a:rPr lang="de-DE" dirty="0" smtClean="0"/>
            </a:br>
            <a:r>
              <a:rPr lang="de-DE" dirty="0" smtClean="0"/>
              <a:t>Zweite Zeile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476869"/>
            <a:ext cx="5857916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400"/>
              </a:lnSpc>
              <a:defRPr sz="1200">
                <a:solidFill>
                  <a:schemeClr val="accent2"/>
                </a:solidFill>
                <a:latin typeface="MiloOT-Regular" pitchFamily="2" charset="0"/>
              </a:defRPr>
            </a:lvl1pPr>
          </a:lstStyle>
          <a:p>
            <a:r>
              <a:rPr lang="de-DE" dirty="0" smtClean="0"/>
              <a:t>Kopfzeile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57200" y="237324"/>
            <a:ext cx="1071570" cy="22227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  <a:latin typeface="MiloOT-Bold" pitchFamily="2" charset="0"/>
              </a:defRPr>
            </a:lvl1pPr>
          </a:lstStyle>
          <a:p>
            <a:fld id="{BB84789B-1D25-4D3E-BF94-DBFD028C2A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 descr="UNI_KLU_Logo_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78668" y="323348"/>
            <a:ext cx="1828769" cy="578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ila.eps"/>
          <p:cNvPicPr>
            <a:picLocks noChangeAspect="1"/>
          </p:cNvPicPr>
          <p:nvPr userDrawn="1"/>
        </p:nvPicPr>
        <p:blipFill>
          <a:blip r:embed="rId2" cstate="print"/>
          <a:srcRect b="16487"/>
          <a:stretch>
            <a:fillRect/>
          </a:stretch>
        </p:blipFill>
        <p:spPr>
          <a:xfrm>
            <a:off x="6869239" y="332503"/>
            <a:ext cx="1849437" cy="6580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4142"/>
            <a:ext cx="5900750" cy="5106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700">
                <a:solidFill>
                  <a:srgbClr val="660066"/>
                </a:solidFill>
                <a:latin typeface="MiloOT-Regular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8229600" cy="46916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>
                <a:solidFill>
                  <a:schemeClr val="tx2"/>
                </a:solidFill>
                <a:latin typeface="MiloOT-Bold"/>
                <a:cs typeface="MiloOT-Bold"/>
              </a:defRPr>
            </a:lvl1pPr>
            <a:lvl2pPr marL="0" indent="0">
              <a:spcBef>
                <a:spcPts val="400"/>
              </a:spcBef>
              <a:buSzPct val="110000"/>
              <a:buFont typeface="Arial" pitchFamily="34" charset="0"/>
              <a:buNone/>
              <a:defRPr sz="1600">
                <a:solidFill>
                  <a:schemeClr val="tx2"/>
                </a:solidFill>
                <a:latin typeface="MiloOT-Regular" pitchFamily="2" charset="0"/>
              </a:defRPr>
            </a:lvl2pPr>
            <a:lvl3pPr marL="323850" indent="-146050">
              <a:spcBef>
                <a:spcPts val="100"/>
              </a:spcBef>
              <a:buClr>
                <a:schemeClr val="tx1"/>
              </a:buClr>
              <a:buSzPct val="110000"/>
              <a:buFont typeface="Arial"/>
              <a:buChar char="•"/>
              <a:defRPr sz="1600">
                <a:solidFill>
                  <a:schemeClr val="tx2"/>
                </a:solidFill>
                <a:latin typeface="MiloOT-Regular" pitchFamily="2" charset="0"/>
              </a:defRPr>
            </a:lvl3pPr>
            <a:lvl4pPr>
              <a:defRPr sz="1600">
                <a:latin typeface="MiloOT-Regular" pitchFamily="2" charset="0"/>
              </a:defRPr>
            </a:lvl4pPr>
            <a:lvl5pPr>
              <a:defRPr sz="1600">
                <a:latin typeface="MiloOT-Regular" pitchFamily="2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br>
              <a:rPr lang="de-DE" dirty="0" smtClean="0"/>
            </a:br>
            <a:r>
              <a:rPr lang="de-DE" dirty="0" smtClean="0"/>
              <a:t>2. Zeile</a:t>
            </a:r>
          </a:p>
          <a:p>
            <a:pPr lvl="2"/>
            <a:r>
              <a:rPr lang="de-DE" dirty="0" smtClean="0"/>
              <a:t>Dritte Ebene</a:t>
            </a:r>
            <a:br>
              <a:rPr lang="de-DE" dirty="0" smtClean="0"/>
            </a:br>
            <a:r>
              <a:rPr lang="de-DE" dirty="0" smtClean="0"/>
              <a:t>Zweite Zeile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482887"/>
            <a:ext cx="5857916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400"/>
              </a:lnSpc>
              <a:defRPr>
                <a:solidFill>
                  <a:schemeClr val="accent2"/>
                </a:solidFill>
                <a:latin typeface="MiloOT-Regular" pitchFamily="2" charset="0"/>
              </a:defRPr>
            </a:lvl1pPr>
          </a:lstStyle>
          <a:p>
            <a:r>
              <a:rPr lang="de-DE" sz="1200" dirty="0" err="1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57200" y="243342"/>
            <a:ext cx="1071570" cy="22227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  <a:latin typeface="MiloOT-Bold" pitchFamily="2" charset="0"/>
              </a:defRPr>
            </a:lvl1pPr>
          </a:lstStyle>
          <a:p>
            <a:fld id="{BB84789B-1D25-4D3E-BF94-DBFD028C2A7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echnik_HGD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24101" y="-2324101"/>
            <a:ext cx="4495799" cy="9144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Inf2school </a:t>
            </a:r>
            <a:r>
              <a:rPr lang="de-AT" dirty="0" smtClean="0"/>
              <a:t>2011</a:t>
            </a:r>
            <a:br>
              <a:rPr lang="de-AT" dirty="0" smtClean="0"/>
            </a:br>
            <a:r>
              <a:rPr lang="de-AT" dirty="0" smtClean="0"/>
              <a:t>Informatik zum Staunen …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dirty="0" smtClean="0">
                <a:latin typeface="MiloOT" pitchFamily="34" charset="0"/>
              </a:rPr>
              <a:t>Informatik zum Staunen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900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426_PPT_Vorlage_V1.0">
  <a:themeElements>
    <a:clrScheme name="ALPEN-ADRIA UNIVERSITÄT Klagenfurt">
      <a:dk1>
        <a:srgbClr val="75388A"/>
      </a:dk1>
      <a:lt1>
        <a:srgbClr val="FFFFFF"/>
      </a:lt1>
      <a:dk2>
        <a:srgbClr val="000000"/>
      </a:dk2>
      <a:lt2>
        <a:srgbClr val="FFFFFF"/>
      </a:lt2>
      <a:accent1>
        <a:srgbClr val="429FC1"/>
      </a:accent1>
      <a:accent2>
        <a:srgbClr val="C7C3C2"/>
      </a:accent2>
      <a:accent3>
        <a:srgbClr val="89BA17"/>
      </a:accent3>
      <a:accent4>
        <a:srgbClr val="E38621"/>
      </a:accent4>
      <a:accent5>
        <a:srgbClr val="E1D600"/>
      </a:accent5>
      <a:accent6>
        <a:srgbClr val="BAC10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MiloOT"/>
            <a:cs typeface="MiloOT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/>
      <a:bodyPr vert="horz" lIns="0" tIns="0" rIns="0" bIns="0" rtlCol="0">
        <a:noAutofit/>
      </a:bodyPr>
      <a:lstStyle>
        <a:defPPr marL="342900" indent="-342900">
          <a:lnSpc>
            <a:spcPts val="1600"/>
          </a:lnSpc>
          <a:spcBef>
            <a:spcPct val="20000"/>
          </a:spcBef>
          <a:defRPr sz="1600" dirty="0">
            <a:solidFill>
              <a:schemeClr val="tx2"/>
            </a:solidFill>
            <a:latin typeface="MiloOT-Regular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</Words>
  <Application>Microsoft Office PowerPoint</Application>
  <PresentationFormat>Bildschirmpräsentation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100426_PPT_Vorlage_V1.0</vt:lpstr>
      <vt:lpstr>Inf2school 2011 Informatik zum Staunen …</vt:lpstr>
      <vt:lpstr>Folie 2</vt:lpstr>
    </vt:vector>
  </TitlesOfParts>
  <Company>Universitaet Klagenfurt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visuelle Sprache der  Fakultät für Technische Wissenschaften</dc:title>
  <dc:creator>Martin Hitz</dc:creator>
  <cp:lastModifiedBy>AAG</cp:lastModifiedBy>
  <cp:revision>43</cp:revision>
  <cp:lastPrinted>2010-06-20T13:49:52Z</cp:lastPrinted>
  <dcterms:created xsi:type="dcterms:W3CDTF">2011-01-20T16:44:12Z</dcterms:created>
  <dcterms:modified xsi:type="dcterms:W3CDTF">2011-03-02T12:23:19Z</dcterms:modified>
</cp:coreProperties>
</file>