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notesMasterIdLst>
    <p:notesMasterId r:id="rId12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30275213" cy="42619613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63F"/>
    <a:srgbClr val="4699C2"/>
    <a:srgbClr val="336B8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03" autoAdjust="0"/>
    <p:restoredTop sz="94660"/>
  </p:normalViewPr>
  <p:slideViewPr>
    <p:cSldViewPr snapToGrid="0">
      <p:cViewPr>
        <p:scale>
          <a:sx n="10" d="100"/>
          <a:sy n="10" d="100"/>
        </p:scale>
        <p:origin x="-3042" y="-672"/>
      </p:cViewPr>
      <p:guideLst>
        <p:guide orient="horz" pos="13423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177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C55BE-0D1C-4847-9ECC-8943A84C0AA5}" type="datetimeFigureOut">
              <a:rPr lang="de-AT" smtClean="0"/>
              <a:pPr/>
              <a:t>27.09.2017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3625" y="1143000"/>
            <a:ext cx="21907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E1A4C-C7CB-4DA8-9B6C-689A4A214A26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164059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8030" y="-52621"/>
            <a:ext cx="30360648" cy="42724857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3331" y="14943178"/>
            <a:ext cx="19291903" cy="10231080"/>
          </a:xfrm>
        </p:spPr>
        <p:txBody>
          <a:bodyPr anchor="b">
            <a:noAutofit/>
          </a:bodyPr>
          <a:lstStyle>
            <a:lvl1pPr algn="r">
              <a:defRPr sz="17879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31" y="25174249"/>
            <a:ext cx="19291903" cy="6816770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51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2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541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054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568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082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1E9A-9139-4DEB-B570-73FC0D6F5A76}" type="datetimeFigureOut">
              <a:rPr lang="de-AT" smtClean="0"/>
              <a:pPr/>
              <a:t>27.09.2017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54-E0CE-4988-A6D2-5DD41C05D9A8}" type="slidenum">
              <a:rPr lang="de-AT" smtClean="0"/>
              <a:pPr/>
              <a:t>‹Nr.›</a:t>
            </a:fld>
            <a:endParaRPr lang="de-AT"/>
          </a:p>
        </p:txBody>
      </p:sp>
      <p:grpSp>
        <p:nvGrpSpPr>
          <p:cNvPr id="26" name="Group 6"/>
          <p:cNvGrpSpPr/>
          <p:nvPr userDrawn="1"/>
        </p:nvGrpSpPr>
        <p:grpSpPr>
          <a:xfrm>
            <a:off x="-28031" y="-52621"/>
            <a:ext cx="30365655" cy="42724857"/>
            <a:chOff x="-8466" y="-8468"/>
            <a:chExt cx="9171316" cy="6874935"/>
          </a:xfrm>
        </p:grpSpPr>
        <p:cxnSp>
          <p:nvCxnSpPr>
            <p:cNvPr id="27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8" name="Rechteck 37"/>
          <p:cNvSpPr/>
          <p:nvPr userDrawn="1"/>
        </p:nvSpPr>
        <p:spPr>
          <a:xfrm>
            <a:off x="-28030" y="4"/>
            <a:ext cx="6474551" cy="42672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08483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8348" y="3788410"/>
            <a:ext cx="21016885" cy="21151956"/>
          </a:xfrm>
        </p:spPr>
        <p:txBody>
          <a:bodyPr anchor="ctr">
            <a:normAutofit/>
          </a:bodyPr>
          <a:lstStyle>
            <a:lvl1pPr algn="l">
              <a:defRPr sz="14568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8348" y="27781675"/>
            <a:ext cx="21016885" cy="9762875"/>
          </a:xfrm>
        </p:spPr>
        <p:txBody>
          <a:bodyPr anchor="ctr">
            <a:normAutofit/>
          </a:bodyPr>
          <a:lstStyle>
            <a:lvl1pPr marL="0" indent="0" algn="l">
              <a:buNone/>
              <a:defRPr sz="59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3743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1E9A-9139-4DEB-B570-73FC0D6F5A76}" type="datetimeFigureOut">
              <a:rPr lang="de-AT" smtClean="0"/>
              <a:pPr/>
              <a:t>27.09.2017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54-E0CE-4988-A6D2-5DD41C05D9A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252192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597" y="3788410"/>
            <a:ext cx="20104615" cy="18784200"/>
          </a:xfrm>
        </p:spPr>
        <p:txBody>
          <a:bodyPr anchor="ctr">
            <a:normAutofit/>
          </a:bodyPr>
          <a:lstStyle>
            <a:lvl1pPr algn="l">
              <a:defRPr sz="14568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645588" y="22572610"/>
            <a:ext cx="17944633" cy="2367756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529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513743" indent="0">
              <a:buFontTx/>
              <a:buNone/>
              <a:defRPr/>
            </a:lvl2pPr>
            <a:lvl3pPr marL="3027487" indent="0">
              <a:buFontTx/>
              <a:buNone/>
              <a:defRPr/>
            </a:lvl3pPr>
            <a:lvl4pPr marL="4541230" indent="0">
              <a:buFontTx/>
              <a:buNone/>
              <a:defRPr/>
            </a:lvl4pPr>
            <a:lvl5pPr marL="6054974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8343" y="27781675"/>
            <a:ext cx="21016888" cy="9762875"/>
          </a:xfrm>
        </p:spPr>
        <p:txBody>
          <a:bodyPr anchor="ctr">
            <a:normAutofit/>
          </a:bodyPr>
          <a:lstStyle>
            <a:lvl1pPr marL="0" indent="0" algn="l">
              <a:buNone/>
              <a:defRPr sz="59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3743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1E9A-9139-4DEB-B570-73FC0D6F5A76}" type="datetimeFigureOut">
              <a:rPr lang="de-AT" smtClean="0"/>
              <a:pPr/>
              <a:t>27.09.2017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54-E0CE-4988-A6D2-5DD41C05D9A8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24" name="TextBox 23"/>
          <p:cNvSpPr txBox="1"/>
          <p:nvPr/>
        </p:nvSpPr>
        <p:spPr>
          <a:xfrm>
            <a:off x="1598228" y="4911870"/>
            <a:ext cx="1514155" cy="3634139"/>
          </a:xfrm>
          <a:prstGeom prst="rect">
            <a:avLst/>
          </a:prstGeom>
        </p:spPr>
        <p:txBody>
          <a:bodyPr vert="horz" lIns="302752" tIns="151376" rIns="302752" bIns="151376" rtlCol="0" anchor="ctr">
            <a:noAutofit/>
          </a:bodyPr>
          <a:lstStyle/>
          <a:p>
            <a:pPr lvl="0"/>
            <a:r>
              <a:rPr lang="en-US" sz="26487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341212" y="17938744"/>
            <a:ext cx="1514155" cy="3634139"/>
          </a:xfrm>
          <a:prstGeom prst="rect">
            <a:avLst/>
          </a:prstGeom>
        </p:spPr>
        <p:txBody>
          <a:bodyPr vert="horz" lIns="302752" tIns="151376" rIns="302752" bIns="151376" rtlCol="0" anchor="ctr">
            <a:noAutofit/>
          </a:bodyPr>
          <a:lstStyle/>
          <a:p>
            <a:pPr lvl="0"/>
            <a:r>
              <a:rPr lang="en-US" sz="26487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14507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8343" y="12006501"/>
            <a:ext cx="21016888" cy="16129703"/>
          </a:xfrm>
        </p:spPr>
        <p:txBody>
          <a:bodyPr anchor="b">
            <a:normAutofit/>
          </a:bodyPr>
          <a:lstStyle>
            <a:lvl1pPr algn="l">
              <a:defRPr sz="14568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8343" y="28136204"/>
            <a:ext cx="21016888" cy="9408345"/>
          </a:xfrm>
        </p:spPr>
        <p:txBody>
          <a:bodyPr anchor="t">
            <a:normAutofit/>
          </a:bodyPr>
          <a:lstStyle>
            <a:lvl1pPr marL="0" indent="0" algn="l">
              <a:buNone/>
              <a:defRPr sz="59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3743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1E9A-9139-4DEB-B570-73FC0D6F5A76}" type="datetimeFigureOut">
              <a:rPr lang="de-AT" smtClean="0"/>
              <a:pPr/>
              <a:t>27.09.2017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54-E0CE-4988-A6D2-5DD41C05D9A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3081814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597" y="3788410"/>
            <a:ext cx="20104615" cy="18784200"/>
          </a:xfrm>
        </p:spPr>
        <p:txBody>
          <a:bodyPr anchor="ctr">
            <a:normAutofit/>
          </a:bodyPr>
          <a:lstStyle>
            <a:lvl1pPr algn="l">
              <a:defRPr sz="14568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18339" y="24940366"/>
            <a:ext cx="21016891" cy="319583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794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3743" indent="0">
              <a:buFontTx/>
              <a:buNone/>
              <a:defRPr/>
            </a:lvl2pPr>
            <a:lvl3pPr marL="3027487" indent="0">
              <a:buFontTx/>
              <a:buNone/>
              <a:defRPr/>
            </a:lvl3pPr>
            <a:lvl4pPr marL="4541230" indent="0">
              <a:buFontTx/>
              <a:buNone/>
              <a:defRPr/>
            </a:lvl4pPr>
            <a:lvl5pPr marL="6054974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8343" y="28136204"/>
            <a:ext cx="21016888" cy="9408345"/>
          </a:xfrm>
        </p:spPr>
        <p:txBody>
          <a:bodyPr anchor="t">
            <a:normAutofit/>
          </a:bodyPr>
          <a:lstStyle>
            <a:lvl1pPr marL="0" indent="0" algn="l">
              <a:buNone/>
              <a:defRPr sz="59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513743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1E9A-9139-4DEB-B570-73FC0D6F5A76}" type="datetimeFigureOut">
              <a:rPr lang="de-AT" smtClean="0"/>
              <a:pPr/>
              <a:t>27.09.2017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54-E0CE-4988-A6D2-5DD41C05D9A8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24" name="TextBox 23"/>
          <p:cNvSpPr txBox="1"/>
          <p:nvPr/>
        </p:nvSpPr>
        <p:spPr>
          <a:xfrm>
            <a:off x="1598228" y="4911870"/>
            <a:ext cx="1514155" cy="3634139"/>
          </a:xfrm>
          <a:prstGeom prst="rect">
            <a:avLst/>
          </a:prstGeom>
        </p:spPr>
        <p:txBody>
          <a:bodyPr vert="horz" lIns="302752" tIns="151376" rIns="302752" bIns="151376" rtlCol="0" anchor="ctr">
            <a:noAutofit/>
          </a:bodyPr>
          <a:lstStyle/>
          <a:p>
            <a:pPr lvl="0"/>
            <a:r>
              <a:rPr lang="en-US" sz="26487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341212" y="17938744"/>
            <a:ext cx="1514155" cy="3634139"/>
          </a:xfrm>
          <a:prstGeom prst="rect">
            <a:avLst/>
          </a:prstGeom>
        </p:spPr>
        <p:txBody>
          <a:bodyPr vert="horz" lIns="302752" tIns="151376" rIns="302752" bIns="151376" rtlCol="0" anchor="ctr">
            <a:noAutofit/>
          </a:bodyPr>
          <a:lstStyle/>
          <a:p>
            <a:pPr lvl="0"/>
            <a:r>
              <a:rPr lang="en-US" sz="26487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08999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037" y="3788410"/>
            <a:ext cx="20996195" cy="18784200"/>
          </a:xfrm>
        </p:spPr>
        <p:txBody>
          <a:bodyPr anchor="ctr">
            <a:normAutofit/>
          </a:bodyPr>
          <a:lstStyle>
            <a:lvl1pPr algn="l">
              <a:defRPr sz="14568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18339" y="24940366"/>
            <a:ext cx="21016891" cy="319583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7946">
                <a:solidFill>
                  <a:schemeClr val="accent1"/>
                </a:solidFill>
              </a:defRPr>
            </a:lvl1pPr>
            <a:lvl2pPr marL="1513743" indent="0">
              <a:buFontTx/>
              <a:buNone/>
              <a:defRPr/>
            </a:lvl2pPr>
            <a:lvl3pPr marL="3027487" indent="0">
              <a:buFontTx/>
              <a:buNone/>
              <a:defRPr/>
            </a:lvl3pPr>
            <a:lvl4pPr marL="4541230" indent="0">
              <a:buFontTx/>
              <a:buNone/>
              <a:defRPr/>
            </a:lvl4pPr>
            <a:lvl5pPr marL="6054974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8343" y="28136204"/>
            <a:ext cx="21016888" cy="9408345"/>
          </a:xfrm>
        </p:spPr>
        <p:txBody>
          <a:bodyPr anchor="t">
            <a:normAutofit/>
          </a:bodyPr>
          <a:lstStyle>
            <a:lvl1pPr marL="0" indent="0" algn="l">
              <a:buNone/>
              <a:defRPr sz="59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513743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1E9A-9139-4DEB-B570-73FC0D6F5A76}" type="datetimeFigureOut">
              <a:rPr lang="de-AT" smtClean="0"/>
              <a:pPr/>
              <a:t>27.09.2017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54-E0CE-4988-A6D2-5DD41C05D9A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3667841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1E9A-9139-4DEB-B570-73FC0D6F5A76}" type="datetimeFigureOut">
              <a:rPr lang="de-AT" smtClean="0"/>
              <a:pPr/>
              <a:t>27.09.2017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54-E0CE-4988-A6D2-5DD41C05D9A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303583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790508" y="3788413"/>
            <a:ext cx="3240785" cy="32635580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8344" y="3788413"/>
            <a:ext cx="17200407" cy="32635580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1E9A-9139-4DEB-B570-73FC0D6F5A76}" type="datetimeFigureOut">
              <a:rPr lang="de-AT" smtClean="0"/>
              <a:pPr/>
              <a:t>27.09.2017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54-E0CE-4988-A6D2-5DD41C05D9A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278262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1E9A-9139-4DEB-B570-73FC0D6F5A76}" type="datetimeFigureOut">
              <a:rPr lang="de-AT" smtClean="0"/>
              <a:pPr/>
              <a:t>27.09.2017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54-E0CE-4988-A6D2-5DD41C05D9A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755362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8343" y="16784773"/>
            <a:ext cx="21016888" cy="11351440"/>
          </a:xfrm>
        </p:spPr>
        <p:txBody>
          <a:bodyPr anchor="b"/>
          <a:lstStyle>
            <a:lvl1pPr algn="l">
              <a:defRPr sz="13244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8343" y="28136204"/>
            <a:ext cx="21016888" cy="5347028"/>
          </a:xfrm>
        </p:spPr>
        <p:txBody>
          <a:bodyPr anchor="t"/>
          <a:lstStyle>
            <a:lvl1pPr marL="0" indent="0" algn="l">
              <a:buNone/>
              <a:defRPr sz="662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513743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1E9A-9139-4DEB-B570-73FC0D6F5A76}" type="datetimeFigureOut">
              <a:rPr lang="de-AT" smtClean="0"/>
              <a:pPr/>
              <a:t>27.09.2017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54-E0CE-4988-A6D2-5DD41C05D9A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813009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8348" y="3788410"/>
            <a:ext cx="21016885" cy="820822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8350" y="13427162"/>
            <a:ext cx="10224536" cy="24117380"/>
          </a:xfrm>
        </p:spPr>
        <p:txBody>
          <a:bodyPr>
            <a:normAutofit/>
          </a:bodyPr>
          <a:lstStyle>
            <a:lvl1pPr>
              <a:defRPr sz="5960"/>
            </a:lvl1pPr>
            <a:lvl2pPr>
              <a:defRPr sz="5297"/>
            </a:lvl2pPr>
            <a:lvl3pPr>
              <a:defRPr sz="4635"/>
            </a:lvl3pPr>
            <a:lvl4pPr>
              <a:defRPr sz="3973"/>
            </a:lvl4pPr>
            <a:lvl5pPr>
              <a:defRPr sz="3973"/>
            </a:lvl5pPr>
            <a:lvl6pPr>
              <a:defRPr sz="3973"/>
            </a:lvl6pPr>
            <a:lvl7pPr>
              <a:defRPr sz="3973"/>
            </a:lvl7pPr>
            <a:lvl8pPr>
              <a:defRPr sz="3973"/>
            </a:lvl8pPr>
            <a:lvl9pPr>
              <a:defRPr sz="3973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10694" y="13427170"/>
            <a:ext cx="10224539" cy="24117387"/>
          </a:xfrm>
        </p:spPr>
        <p:txBody>
          <a:bodyPr>
            <a:normAutofit/>
          </a:bodyPr>
          <a:lstStyle>
            <a:lvl1pPr>
              <a:defRPr sz="5960"/>
            </a:lvl1pPr>
            <a:lvl2pPr>
              <a:defRPr sz="5297"/>
            </a:lvl2pPr>
            <a:lvl3pPr>
              <a:defRPr sz="4635"/>
            </a:lvl3pPr>
            <a:lvl4pPr>
              <a:defRPr sz="3973"/>
            </a:lvl4pPr>
            <a:lvl5pPr>
              <a:defRPr sz="3973"/>
            </a:lvl5pPr>
            <a:lvl6pPr>
              <a:defRPr sz="3973"/>
            </a:lvl6pPr>
            <a:lvl7pPr>
              <a:defRPr sz="3973"/>
            </a:lvl7pPr>
            <a:lvl8pPr>
              <a:defRPr sz="3973"/>
            </a:lvl8pPr>
            <a:lvl9pPr>
              <a:defRPr sz="3973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1E9A-9139-4DEB-B570-73FC0D6F5A76}" type="datetimeFigureOut">
              <a:rPr lang="de-AT" smtClean="0"/>
              <a:pPr/>
              <a:t>27.09.2017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54-E0CE-4988-A6D2-5DD41C05D9A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3204018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8347" y="3788410"/>
            <a:ext cx="21016881" cy="8208222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8345" y="13429610"/>
            <a:ext cx="10233022" cy="3581227"/>
          </a:xfrm>
        </p:spPr>
        <p:txBody>
          <a:bodyPr anchor="b">
            <a:noAutofit/>
          </a:bodyPr>
          <a:lstStyle>
            <a:lvl1pPr marL="0" indent="0">
              <a:buNone/>
              <a:defRPr sz="7946" b="0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8345" y="17010848"/>
            <a:ext cx="10233022" cy="20533711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02204" y="13429610"/>
            <a:ext cx="10233022" cy="3581227"/>
          </a:xfrm>
        </p:spPr>
        <p:txBody>
          <a:bodyPr anchor="b">
            <a:noAutofit/>
          </a:bodyPr>
          <a:lstStyle>
            <a:lvl1pPr marL="0" indent="0">
              <a:buNone/>
              <a:defRPr sz="7946" b="0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02204" y="17010848"/>
            <a:ext cx="10233022" cy="20533711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1E9A-9139-4DEB-B570-73FC0D6F5A76}" type="datetimeFigureOut">
              <a:rPr lang="de-AT" smtClean="0"/>
              <a:pPr/>
              <a:t>27.09.2017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54-E0CE-4988-A6D2-5DD41C05D9A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423674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8345" y="3788410"/>
            <a:ext cx="21016885" cy="820822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1E9A-9139-4DEB-B570-73FC0D6F5A76}" type="datetimeFigureOut">
              <a:rPr lang="de-AT" smtClean="0"/>
              <a:pPr/>
              <a:t>27.09.2017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54-E0CE-4988-A6D2-5DD41C05D9A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360234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1E9A-9139-4DEB-B570-73FC0D6F5A76}" type="datetimeFigureOut">
              <a:rPr lang="de-AT" smtClean="0"/>
              <a:pPr/>
              <a:t>27.09.2017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54-E0CE-4988-A6D2-5DD41C05D9A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510920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8344" y="9313200"/>
            <a:ext cx="9238118" cy="7945134"/>
          </a:xfrm>
        </p:spPr>
        <p:txBody>
          <a:bodyPr anchor="b">
            <a:normAutofit/>
          </a:bodyPr>
          <a:lstStyle>
            <a:lvl1pPr>
              <a:defRPr sz="6622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4271" y="3200047"/>
            <a:ext cx="11210957" cy="34344504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8344" y="17258330"/>
            <a:ext cx="9238118" cy="16061274"/>
          </a:xfrm>
        </p:spPr>
        <p:txBody>
          <a:bodyPr>
            <a:normAutofit/>
          </a:bodyPr>
          <a:lstStyle>
            <a:lvl1pPr marL="0" indent="0">
              <a:buNone/>
              <a:defRPr sz="4635"/>
            </a:lvl1pPr>
            <a:lvl2pPr marL="1135308" indent="0">
              <a:buNone/>
              <a:defRPr sz="3476"/>
            </a:lvl2pPr>
            <a:lvl3pPr marL="2270615" indent="0">
              <a:buNone/>
              <a:defRPr sz="2980"/>
            </a:lvl3pPr>
            <a:lvl4pPr marL="3405923" indent="0">
              <a:buNone/>
              <a:defRPr sz="2483"/>
            </a:lvl4pPr>
            <a:lvl5pPr marL="4541230" indent="0">
              <a:buNone/>
              <a:defRPr sz="2483"/>
            </a:lvl5pPr>
            <a:lvl6pPr marL="5676538" indent="0">
              <a:buNone/>
              <a:defRPr sz="2483"/>
            </a:lvl6pPr>
            <a:lvl7pPr marL="6811846" indent="0">
              <a:buNone/>
              <a:defRPr sz="2483"/>
            </a:lvl7pPr>
            <a:lvl8pPr marL="7947153" indent="0">
              <a:buNone/>
              <a:defRPr sz="2483"/>
            </a:lvl8pPr>
            <a:lvl9pPr marL="9082461" indent="0">
              <a:buNone/>
              <a:defRPr sz="2483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1E9A-9139-4DEB-B570-73FC0D6F5A76}" type="datetimeFigureOut">
              <a:rPr lang="de-AT" smtClean="0"/>
              <a:pPr/>
              <a:t>27.09.2017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54-E0CE-4988-A6D2-5DD41C05D9A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2352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8345" y="29833731"/>
            <a:ext cx="21016885" cy="3522040"/>
          </a:xfrm>
        </p:spPr>
        <p:txBody>
          <a:bodyPr anchor="b">
            <a:normAutofit/>
          </a:bodyPr>
          <a:lstStyle>
            <a:lvl1pPr algn="l">
              <a:defRPr sz="7946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18345" y="3788411"/>
            <a:ext cx="21016885" cy="23899535"/>
          </a:xfrm>
        </p:spPr>
        <p:txBody>
          <a:bodyPr anchor="t">
            <a:normAutofit/>
          </a:bodyPr>
          <a:lstStyle>
            <a:lvl1pPr marL="0" indent="0" algn="ctr">
              <a:buNone/>
              <a:defRPr sz="5297"/>
            </a:lvl1pPr>
            <a:lvl2pPr marL="1513743" indent="0">
              <a:buNone/>
              <a:defRPr sz="5297"/>
            </a:lvl2pPr>
            <a:lvl3pPr marL="3027487" indent="0">
              <a:buNone/>
              <a:defRPr sz="5297"/>
            </a:lvl3pPr>
            <a:lvl4pPr marL="4541230" indent="0">
              <a:buNone/>
              <a:defRPr sz="5297"/>
            </a:lvl4pPr>
            <a:lvl5pPr marL="6054974" indent="0">
              <a:buNone/>
              <a:defRPr sz="5297"/>
            </a:lvl5pPr>
            <a:lvl6pPr marL="7568717" indent="0">
              <a:buNone/>
              <a:defRPr sz="5297"/>
            </a:lvl6pPr>
            <a:lvl7pPr marL="9082461" indent="0">
              <a:buNone/>
              <a:defRPr sz="5297"/>
            </a:lvl7pPr>
            <a:lvl8pPr marL="10596204" indent="0">
              <a:buNone/>
              <a:defRPr sz="5297"/>
            </a:lvl8pPr>
            <a:lvl9pPr marL="12109948" indent="0">
              <a:buNone/>
              <a:defRPr sz="5297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8345" y="33355770"/>
            <a:ext cx="21016885" cy="4188778"/>
          </a:xfrm>
        </p:spPr>
        <p:txBody>
          <a:bodyPr>
            <a:normAutofit/>
          </a:bodyPr>
          <a:lstStyle>
            <a:lvl1pPr marL="0" indent="0">
              <a:buNone/>
              <a:defRPr sz="3973"/>
            </a:lvl1pPr>
            <a:lvl2pPr marL="1513743" indent="0">
              <a:buNone/>
              <a:defRPr sz="3973"/>
            </a:lvl2pPr>
            <a:lvl3pPr marL="3027487" indent="0">
              <a:buNone/>
              <a:defRPr sz="3311"/>
            </a:lvl3pPr>
            <a:lvl4pPr marL="4541230" indent="0">
              <a:buNone/>
              <a:defRPr sz="2980"/>
            </a:lvl4pPr>
            <a:lvl5pPr marL="6054974" indent="0">
              <a:buNone/>
              <a:defRPr sz="2980"/>
            </a:lvl5pPr>
            <a:lvl6pPr marL="7568717" indent="0">
              <a:buNone/>
              <a:defRPr sz="2980"/>
            </a:lvl6pPr>
            <a:lvl7pPr marL="9082461" indent="0">
              <a:buNone/>
              <a:defRPr sz="2980"/>
            </a:lvl7pPr>
            <a:lvl8pPr marL="10596204" indent="0">
              <a:buNone/>
              <a:defRPr sz="2980"/>
            </a:lvl8pPr>
            <a:lvl9pPr marL="12109948" indent="0">
              <a:buNone/>
              <a:defRPr sz="298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1E9A-9139-4DEB-B570-73FC0D6F5A76}" type="datetimeFigureOut">
              <a:rPr lang="de-AT" smtClean="0"/>
              <a:pPr/>
              <a:t>27.09.2017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54-E0CE-4988-A6D2-5DD41C05D9A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3305475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28032" y="-52621"/>
            <a:ext cx="30360652" cy="42724857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8347" y="3788410"/>
            <a:ext cx="21016881" cy="82082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8345" y="13427170"/>
            <a:ext cx="21016885" cy="24117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896472" y="37544558"/>
            <a:ext cx="2265118" cy="226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11E9A-9139-4DEB-B570-73FC0D6F5A76}" type="datetimeFigureOut">
              <a:rPr lang="de-AT" smtClean="0"/>
              <a:pPr/>
              <a:t>27.09.2017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8347" y="37544558"/>
            <a:ext cx="15306375" cy="226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37921" y="37544558"/>
            <a:ext cx="1697312" cy="226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80">
                <a:solidFill>
                  <a:schemeClr val="accent1"/>
                </a:solidFill>
              </a:defRPr>
            </a:lvl1pPr>
          </a:lstStyle>
          <a:p>
            <a:fld id="{B1B47054-E0CE-4988-A6D2-5DD41C05D9A8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8" name="Rechteck 17"/>
          <p:cNvSpPr/>
          <p:nvPr userDrawn="1"/>
        </p:nvSpPr>
        <p:spPr>
          <a:xfrm>
            <a:off x="-28030" y="-52621"/>
            <a:ext cx="6474551" cy="42724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Titel 1"/>
          <p:cNvSpPr txBox="1">
            <a:spLocks/>
          </p:cNvSpPr>
          <p:nvPr userDrawn="1"/>
        </p:nvSpPr>
        <p:spPr>
          <a:xfrm>
            <a:off x="1989718" y="1670420"/>
            <a:ext cx="21506121" cy="1621420"/>
          </a:xfrm>
          <a:prstGeom prst="rect">
            <a:avLst/>
          </a:prstGeom>
        </p:spPr>
        <p:txBody>
          <a:bodyPr anchor="t"/>
          <a:lstStyle>
            <a:lvl1pPr algn="l" defTabSz="1513743" rtl="0" eaLnBrk="1" latinLnBrk="0" hangingPunct="1">
              <a:spcBef>
                <a:spcPct val="0"/>
              </a:spcBef>
              <a:buNone/>
              <a:defRPr sz="11919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AT" sz="4400" b="1" dirty="0" smtClean="0">
                <a:solidFill>
                  <a:schemeClr val="bg1">
                    <a:lumMod val="50000"/>
                  </a:schemeClr>
                </a:solidFill>
              </a:rPr>
              <a:t>IMST-</a:t>
            </a:r>
            <a:r>
              <a:rPr lang="de-AT" sz="4400" b="1" dirty="0" err="1" smtClean="0">
                <a:solidFill>
                  <a:schemeClr val="bg1">
                    <a:lumMod val="50000"/>
                  </a:schemeClr>
                </a:solidFill>
              </a:rPr>
              <a:t>Symposiumstag</a:t>
            </a:r>
            <a:r>
              <a:rPr lang="de-AT" sz="4400" b="1" dirty="0" smtClean="0">
                <a:solidFill>
                  <a:schemeClr val="bg1">
                    <a:lumMod val="50000"/>
                  </a:schemeClr>
                </a:solidFill>
              </a:rPr>
              <a:t> 2017: „Grundbildung am Ende der Sek. I“</a:t>
            </a:r>
            <a:endParaRPr lang="de-AT" sz="4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59105" y="39142654"/>
            <a:ext cx="2353056" cy="23530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26859105" y="41592103"/>
            <a:ext cx="2357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www.imst.ac.at</a:t>
            </a:r>
            <a:endParaRPr lang="de-AT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74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defTabSz="1513743" rtl="0" eaLnBrk="1" latinLnBrk="0" hangingPunct="1">
        <a:spcBef>
          <a:spcPct val="0"/>
        </a:spcBef>
        <a:buNone/>
        <a:defRPr sz="1191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135308" indent="-1135308" algn="l" defTabSz="1513743" rtl="0" eaLnBrk="1" latinLnBrk="0" hangingPunct="1">
        <a:spcBef>
          <a:spcPts val="331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9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459833" indent="-946090" algn="l" defTabSz="1513743" rtl="0" eaLnBrk="1" latinLnBrk="0" hangingPunct="1">
        <a:spcBef>
          <a:spcPts val="331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29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3784359" indent="-756872" algn="l" defTabSz="1513743" rtl="0" eaLnBrk="1" latinLnBrk="0" hangingPunct="1">
        <a:spcBef>
          <a:spcPts val="331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63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298102" indent="-756872" algn="l" defTabSz="1513743" rtl="0" eaLnBrk="1" latinLnBrk="0" hangingPunct="1">
        <a:spcBef>
          <a:spcPts val="331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97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811846" indent="-756872" algn="l" defTabSz="1513743" rtl="0" eaLnBrk="1" latinLnBrk="0" hangingPunct="1">
        <a:spcBef>
          <a:spcPts val="331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97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325589" indent="-756872" algn="l" defTabSz="1513743" rtl="0" eaLnBrk="1" latinLnBrk="0" hangingPunct="1">
        <a:spcBef>
          <a:spcPts val="331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97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839333" indent="-756872" algn="l" defTabSz="1513743" rtl="0" eaLnBrk="1" latinLnBrk="0" hangingPunct="1">
        <a:spcBef>
          <a:spcPts val="331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97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353076" indent="-756872" algn="l" defTabSz="1513743" rtl="0" eaLnBrk="1" latinLnBrk="0" hangingPunct="1">
        <a:spcBef>
          <a:spcPts val="331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97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866820" indent="-756872" algn="l" defTabSz="1513743" rtl="0" eaLnBrk="1" latinLnBrk="0" hangingPunct="1">
        <a:spcBef>
          <a:spcPts val="331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97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3743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1513743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1513743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1513743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1513743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1513743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1513743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1513743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1513743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240" y="5189264"/>
            <a:ext cx="23134320" cy="3358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31258" y="3124201"/>
            <a:ext cx="22719442" cy="2590800"/>
          </a:xfrm>
        </p:spPr>
        <p:txBody>
          <a:bodyPr/>
          <a:lstStyle/>
          <a:p>
            <a:r>
              <a:rPr lang="de-AT" sz="11400" dirty="0" smtClean="0">
                <a:solidFill>
                  <a:srgbClr val="FFD63F"/>
                </a:solidFill>
              </a:rPr>
              <a:t>Informatik</a:t>
            </a:r>
            <a:endParaRPr lang="de-AT" sz="11400" dirty="0">
              <a:solidFill>
                <a:srgbClr val="FFD63F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1258" y="40271699"/>
            <a:ext cx="15632842" cy="11421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 smtClean="0"/>
              <a:t>Text für Fußzeile: Kontakt, Quellen</a:t>
            </a:r>
            <a:endParaRPr lang="de-AT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2018345" y="8562139"/>
            <a:ext cx="21756056" cy="7988502"/>
          </a:xfrm>
          <a:prstGeom prst="rect">
            <a:avLst/>
          </a:prstGeom>
          <a:ln>
            <a:noFill/>
          </a:ln>
        </p:spPr>
        <p:txBody>
          <a:bodyPr vert="horz" lIns="0" tIns="0" rIns="0" bIns="0" numCol="2" spcCol="288000" rtlCol="0">
            <a:normAutofit/>
          </a:bodyPr>
          <a:lstStyle>
            <a:lvl1pPr marL="1135308" indent="-1135308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59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459833" indent="-946090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529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463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AT" sz="40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46163" y="20649884"/>
            <a:ext cx="14807077" cy="196751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732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31258" y="3124201"/>
            <a:ext cx="22719442" cy="2590800"/>
          </a:xfrm>
        </p:spPr>
        <p:txBody>
          <a:bodyPr/>
          <a:lstStyle/>
          <a:p>
            <a:r>
              <a:rPr lang="de-AT" sz="11400" dirty="0" smtClean="0">
                <a:solidFill>
                  <a:srgbClr val="FFD63F"/>
                </a:solidFill>
              </a:rPr>
              <a:t>Informatik</a:t>
            </a:r>
            <a:endParaRPr lang="de-AT" sz="11400" dirty="0">
              <a:solidFill>
                <a:srgbClr val="FFD63F"/>
              </a:solidFill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2018345" y="8562139"/>
            <a:ext cx="21756056" cy="7988502"/>
          </a:xfrm>
          <a:prstGeom prst="rect">
            <a:avLst/>
          </a:prstGeom>
          <a:ln>
            <a:noFill/>
          </a:ln>
        </p:spPr>
        <p:txBody>
          <a:bodyPr vert="horz" lIns="0" tIns="0" rIns="0" bIns="0" numCol="2" spcCol="288000" rtlCol="0">
            <a:normAutofit/>
          </a:bodyPr>
          <a:lstStyle>
            <a:lvl1pPr marL="1135308" indent="-1135308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59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459833" indent="-946090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529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463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AT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0578" y="5775862"/>
            <a:ext cx="21233741" cy="28568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25420" y="25224741"/>
            <a:ext cx="11823700" cy="14478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732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31258" y="3124201"/>
            <a:ext cx="22719442" cy="2590800"/>
          </a:xfrm>
        </p:spPr>
        <p:txBody>
          <a:bodyPr/>
          <a:lstStyle/>
          <a:p>
            <a:r>
              <a:rPr lang="de-AT" sz="11400" dirty="0" smtClean="0">
                <a:solidFill>
                  <a:srgbClr val="FFD63F"/>
                </a:solidFill>
              </a:rPr>
              <a:t>Informatik</a:t>
            </a:r>
            <a:endParaRPr lang="de-AT" sz="11400" dirty="0">
              <a:solidFill>
                <a:srgbClr val="FFD63F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1258" y="40271699"/>
            <a:ext cx="15632842" cy="11421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 smtClean="0"/>
              <a:t>Text für Fußzeile: Kontakt, Quellen</a:t>
            </a:r>
            <a:endParaRPr lang="de-AT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2018345" y="8562139"/>
            <a:ext cx="21756056" cy="7988502"/>
          </a:xfrm>
          <a:prstGeom prst="rect">
            <a:avLst/>
          </a:prstGeom>
          <a:ln>
            <a:noFill/>
          </a:ln>
        </p:spPr>
        <p:txBody>
          <a:bodyPr vert="horz" lIns="0" tIns="0" rIns="0" bIns="0" numCol="2" spcCol="288000" rtlCol="0">
            <a:normAutofit/>
          </a:bodyPr>
          <a:lstStyle>
            <a:lvl1pPr marL="1135308" indent="-1135308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59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459833" indent="-946090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529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463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AT" sz="4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1" y="5256391"/>
            <a:ext cx="24088457" cy="28484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86180" y="24550371"/>
            <a:ext cx="14661246" cy="164147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732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31258" y="3124201"/>
            <a:ext cx="22719442" cy="2590800"/>
          </a:xfrm>
        </p:spPr>
        <p:txBody>
          <a:bodyPr/>
          <a:lstStyle/>
          <a:p>
            <a:r>
              <a:rPr lang="de-AT" sz="11400" dirty="0" smtClean="0">
                <a:solidFill>
                  <a:srgbClr val="FFD63F"/>
                </a:solidFill>
              </a:rPr>
              <a:t>Informatik</a:t>
            </a:r>
            <a:endParaRPr lang="de-AT" sz="11400" dirty="0">
              <a:solidFill>
                <a:srgbClr val="FFD63F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1258" y="40271699"/>
            <a:ext cx="15632842" cy="11421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 smtClean="0"/>
              <a:t>Text für Fußzeile: Kontakt, Quellen</a:t>
            </a:r>
            <a:endParaRPr lang="de-AT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2018345" y="8562139"/>
            <a:ext cx="21756056" cy="7988502"/>
          </a:xfrm>
          <a:prstGeom prst="rect">
            <a:avLst/>
          </a:prstGeom>
          <a:ln>
            <a:noFill/>
          </a:ln>
        </p:spPr>
        <p:txBody>
          <a:bodyPr vert="horz" lIns="0" tIns="0" rIns="0" bIns="0" numCol="2" spcCol="288000" rtlCol="0">
            <a:normAutofit/>
          </a:bodyPr>
          <a:lstStyle>
            <a:lvl1pPr marL="1135308" indent="-1135308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59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459833" indent="-946090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529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463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AT" sz="4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2504" y="5760721"/>
            <a:ext cx="25982529" cy="126212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1105" y="19773582"/>
            <a:ext cx="15033032" cy="20185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732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31258" y="3124201"/>
            <a:ext cx="22719442" cy="2590800"/>
          </a:xfrm>
        </p:spPr>
        <p:txBody>
          <a:bodyPr/>
          <a:lstStyle/>
          <a:p>
            <a:r>
              <a:rPr lang="de-AT" sz="11400" dirty="0" smtClean="0">
                <a:solidFill>
                  <a:srgbClr val="FFD63F"/>
                </a:solidFill>
              </a:rPr>
              <a:t>Informatik</a:t>
            </a:r>
            <a:endParaRPr lang="de-AT" sz="11400" dirty="0">
              <a:solidFill>
                <a:srgbClr val="FFD63F"/>
              </a:solidFill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2018345" y="8562139"/>
            <a:ext cx="21756056" cy="7988502"/>
          </a:xfrm>
          <a:prstGeom prst="rect">
            <a:avLst/>
          </a:prstGeom>
          <a:ln>
            <a:noFill/>
          </a:ln>
        </p:spPr>
        <p:txBody>
          <a:bodyPr vert="horz" lIns="0" tIns="0" rIns="0" bIns="0" numCol="2" spcCol="288000" rtlCol="0">
            <a:normAutofit/>
          </a:bodyPr>
          <a:lstStyle>
            <a:lvl1pPr marL="1135308" indent="-1135308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59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459833" indent="-946090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529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463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AT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7360" y="4988844"/>
            <a:ext cx="21972360" cy="313128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10055" y="22136736"/>
            <a:ext cx="13492316" cy="18005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732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31258" y="3124201"/>
            <a:ext cx="22719442" cy="2590800"/>
          </a:xfrm>
        </p:spPr>
        <p:txBody>
          <a:bodyPr/>
          <a:lstStyle/>
          <a:p>
            <a:r>
              <a:rPr lang="de-AT" sz="11400" dirty="0" smtClean="0">
                <a:solidFill>
                  <a:srgbClr val="FFD63F"/>
                </a:solidFill>
              </a:rPr>
              <a:t>Informatik</a:t>
            </a:r>
            <a:endParaRPr lang="de-AT" sz="11400" dirty="0">
              <a:solidFill>
                <a:srgbClr val="FFD63F"/>
              </a:solidFill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2018345" y="8562139"/>
            <a:ext cx="21756056" cy="7988502"/>
          </a:xfrm>
          <a:prstGeom prst="rect">
            <a:avLst/>
          </a:prstGeom>
          <a:ln>
            <a:noFill/>
          </a:ln>
        </p:spPr>
        <p:txBody>
          <a:bodyPr vert="horz" lIns="0" tIns="0" rIns="0" bIns="0" numCol="2" spcCol="288000" rtlCol="0">
            <a:normAutofit/>
          </a:bodyPr>
          <a:lstStyle>
            <a:lvl1pPr marL="1135308" indent="-1135308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59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459833" indent="-946090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529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463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AT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7361" y="5147842"/>
            <a:ext cx="24389612" cy="2941647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74173" y="21774785"/>
            <a:ext cx="11289347" cy="179923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732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31258" y="3124201"/>
            <a:ext cx="22719442" cy="2590800"/>
          </a:xfrm>
        </p:spPr>
        <p:txBody>
          <a:bodyPr/>
          <a:lstStyle/>
          <a:p>
            <a:r>
              <a:rPr lang="de-AT" sz="11400" dirty="0" smtClean="0">
                <a:solidFill>
                  <a:srgbClr val="FFD63F"/>
                </a:solidFill>
              </a:rPr>
              <a:t>Informatik</a:t>
            </a:r>
            <a:endParaRPr lang="de-AT" sz="11400" dirty="0">
              <a:solidFill>
                <a:srgbClr val="FFD63F"/>
              </a:solidFill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2018345" y="8562139"/>
            <a:ext cx="21756056" cy="7988502"/>
          </a:xfrm>
          <a:prstGeom prst="rect">
            <a:avLst/>
          </a:prstGeom>
          <a:ln>
            <a:noFill/>
          </a:ln>
        </p:spPr>
        <p:txBody>
          <a:bodyPr vert="horz" lIns="0" tIns="0" rIns="0" bIns="0" numCol="2" spcCol="288000" rtlCol="0">
            <a:normAutofit/>
          </a:bodyPr>
          <a:lstStyle>
            <a:lvl1pPr marL="1135308" indent="-1135308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59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459833" indent="-946090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529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463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AT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3042" y="4757440"/>
            <a:ext cx="22062925" cy="278866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34156" y="23919419"/>
            <a:ext cx="11155045" cy="160328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732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31258" y="3124201"/>
            <a:ext cx="22719442" cy="2590800"/>
          </a:xfrm>
        </p:spPr>
        <p:txBody>
          <a:bodyPr/>
          <a:lstStyle/>
          <a:p>
            <a:r>
              <a:rPr lang="de-AT" sz="11400" dirty="0" smtClean="0">
                <a:solidFill>
                  <a:srgbClr val="FFD63F"/>
                </a:solidFill>
              </a:rPr>
              <a:t>Informatik</a:t>
            </a:r>
            <a:endParaRPr lang="de-AT" sz="11400" dirty="0">
              <a:solidFill>
                <a:srgbClr val="FFD63F"/>
              </a:solidFill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2018345" y="8562139"/>
            <a:ext cx="21756056" cy="7988502"/>
          </a:xfrm>
          <a:prstGeom prst="rect">
            <a:avLst/>
          </a:prstGeom>
          <a:ln>
            <a:noFill/>
          </a:ln>
        </p:spPr>
        <p:txBody>
          <a:bodyPr vert="horz" lIns="0" tIns="0" rIns="0" bIns="0" numCol="2" spcCol="288000" rtlCol="0">
            <a:normAutofit/>
          </a:bodyPr>
          <a:lstStyle>
            <a:lvl1pPr marL="1135308" indent="-1135308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59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459833" indent="-946090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529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463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AT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5040129"/>
            <a:ext cx="23774400" cy="33181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10405" y="23259732"/>
            <a:ext cx="11135995" cy="168457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732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31258" y="3124201"/>
            <a:ext cx="22719442" cy="2590800"/>
          </a:xfrm>
        </p:spPr>
        <p:txBody>
          <a:bodyPr/>
          <a:lstStyle/>
          <a:p>
            <a:r>
              <a:rPr lang="de-AT" sz="11400" dirty="0" smtClean="0">
                <a:solidFill>
                  <a:srgbClr val="FFD63F"/>
                </a:solidFill>
              </a:rPr>
              <a:t>Informatik</a:t>
            </a:r>
            <a:endParaRPr lang="de-AT" sz="11400" dirty="0">
              <a:solidFill>
                <a:srgbClr val="FFD63F"/>
              </a:solidFill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2018345" y="8562139"/>
            <a:ext cx="21756056" cy="7988502"/>
          </a:xfrm>
          <a:prstGeom prst="rect">
            <a:avLst/>
          </a:prstGeom>
          <a:ln>
            <a:noFill/>
          </a:ln>
        </p:spPr>
        <p:txBody>
          <a:bodyPr vert="horz" lIns="0" tIns="0" rIns="0" bIns="0" numCol="2" spcCol="288000" rtlCol="0">
            <a:normAutofit/>
          </a:bodyPr>
          <a:lstStyle>
            <a:lvl1pPr marL="1135308" indent="-1135308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59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459833" indent="-946090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529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463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AT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5685" y="5507989"/>
            <a:ext cx="22385912" cy="25307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93048" y="24681815"/>
            <a:ext cx="12216621" cy="15460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732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31258" y="3124201"/>
            <a:ext cx="22719442" cy="2590800"/>
          </a:xfrm>
        </p:spPr>
        <p:txBody>
          <a:bodyPr/>
          <a:lstStyle/>
          <a:p>
            <a:r>
              <a:rPr lang="de-AT" sz="11400" dirty="0" smtClean="0">
                <a:solidFill>
                  <a:srgbClr val="FFD63F"/>
                </a:solidFill>
              </a:rPr>
              <a:t>Informatik</a:t>
            </a:r>
            <a:endParaRPr lang="de-AT" sz="11400" dirty="0">
              <a:solidFill>
                <a:srgbClr val="FFD63F"/>
              </a:solidFill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2018345" y="8562139"/>
            <a:ext cx="21756056" cy="7988502"/>
          </a:xfrm>
          <a:prstGeom prst="rect">
            <a:avLst/>
          </a:prstGeom>
          <a:ln>
            <a:noFill/>
          </a:ln>
        </p:spPr>
        <p:txBody>
          <a:bodyPr vert="horz" lIns="0" tIns="0" rIns="0" bIns="0" numCol="2" spcCol="288000" rtlCol="0">
            <a:normAutofit/>
          </a:bodyPr>
          <a:lstStyle>
            <a:lvl1pPr marL="1135308" indent="-1135308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59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459833" indent="-946090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529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463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1513743" rtl="0" eaLnBrk="1" latinLnBrk="0" hangingPunct="1">
              <a:spcBef>
                <a:spcPts val="331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397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AT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618" y="4937760"/>
            <a:ext cx="24945540" cy="2368295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25470" y="22032914"/>
            <a:ext cx="12246610" cy="17483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732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9dd53ada28f95bb388552bff73656f9bb2ab"/>
</p:tagLst>
</file>

<file path=ppt/theme/theme1.xml><?xml version="1.0" encoding="utf-8"?>
<a:theme xmlns:a="http://schemas.openxmlformats.org/drawingml/2006/main" name="Facette">
  <a:themeElements>
    <a:clrScheme name="Benutzerdefiniert 7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FDF6A"/>
      </a:accent2>
      <a:accent3>
        <a:srgbClr val="FAF517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te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31</Words>
  <Application>Microsoft Office PowerPoint</Application>
  <PresentationFormat>Benutzerdefiniert</PresentationFormat>
  <Paragraphs>13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Facette</vt:lpstr>
      <vt:lpstr>Informatik</vt:lpstr>
      <vt:lpstr>Informatik</vt:lpstr>
      <vt:lpstr>Informatik</vt:lpstr>
      <vt:lpstr>Informatik</vt:lpstr>
      <vt:lpstr>Informatik</vt:lpstr>
      <vt:lpstr>Informatik</vt:lpstr>
      <vt:lpstr>Informatik</vt:lpstr>
      <vt:lpstr>Informatik</vt:lpstr>
      <vt:lpstr>Informatik</vt:lpstr>
      <vt:lpstr>Informatik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Hainscho</dc:creator>
  <cp:lastModifiedBy>pmicheuz</cp:lastModifiedBy>
  <cp:revision>26</cp:revision>
  <dcterms:created xsi:type="dcterms:W3CDTF">2016-06-29T07:36:02Z</dcterms:created>
  <dcterms:modified xsi:type="dcterms:W3CDTF">2017-09-26T22:11:59Z</dcterms:modified>
</cp:coreProperties>
</file>