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6" r:id="rId3"/>
    <p:sldId id="275" r:id="rId4"/>
    <p:sldId id="274" r:id="rId5"/>
    <p:sldId id="277" r:id="rId6"/>
    <p:sldId id="257" r:id="rId7"/>
    <p:sldId id="258" r:id="rId8"/>
    <p:sldId id="259" r:id="rId9"/>
    <p:sldId id="273" r:id="rId10"/>
    <p:sldId id="278" r:id="rId11"/>
    <p:sldId id="279" r:id="rId12"/>
    <p:sldId id="260" r:id="rId13"/>
    <p:sldId id="266" r:id="rId14"/>
    <p:sldId id="285" r:id="rId15"/>
    <p:sldId id="265" r:id="rId16"/>
    <p:sldId id="268" r:id="rId17"/>
    <p:sldId id="264" r:id="rId18"/>
    <p:sldId id="267" r:id="rId19"/>
    <p:sldId id="269" r:id="rId20"/>
    <p:sldId id="270" r:id="rId21"/>
    <p:sldId id="271" r:id="rId22"/>
    <p:sldId id="272" r:id="rId23"/>
    <p:sldId id="256" r:id="rId24"/>
    <p:sldId id="263" r:id="rId25"/>
    <p:sldId id="280" r:id="rId26"/>
    <p:sldId id="281" r:id="rId27"/>
  </p:sldIdLst>
  <p:sldSz cx="9144000" cy="6858000" type="screen4x3"/>
  <p:notesSz cx="6858000" cy="9144000"/>
  <p:custDataLst>
    <p:tags r:id="rId2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23" autoAdjust="0"/>
    <p:restoredTop sz="94660"/>
  </p:normalViewPr>
  <p:slideViewPr>
    <p:cSldViewPr>
      <p:cViewPr varScale="1">
        <p:scale>
          <a:sx n="86" d="100"/>
          <a:sy n="86" d="100"/>
        </p:scale>
        <p:origin x="-1956" y="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4010E-9593-45CF-8459-4AD20A241CF8}" type="datetimeFigureOut">
              <a:rPr lang="de-AT" smtClean="0"/>
              <a:pPr/>
              <a:t>01.10.2017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564B3-A9B9-4692-BE64-8200A260CD08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AutoShape 29"/>
          <p:cNvSpPr>
            <a:spLocks noChangeAspect="1" noChangeArrowheads="1" noTextEdit="1"/>
          </p:cNvSpPr>
          <p:nvPr/>
        </p:nvSpPr>
        <p:spPr bwMode="auto">
          <a:xfrm>
            <a:off x="2771775" y="2349500"/>
            <a:ext cx="1400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2080" name="Freeform 32"/>
          <p:cNvSpPr>
            <a:spLocks/>
          </p:cNvSpPr>
          <p:nvPr/>
        </p:nvSpPr>
        <p:spPr bwMode="auto">
          <a:xfrm>
            <a:off x="500034" y="7429528"/>
            <a:ext cx="1125537" cy="981075"/>
          </a:xfrm>
          <a:custGeom>
            <a:avLst/>
            <a:gdLst/>
            <a:ahLst/>
            <a:cxnLst>
              <a:cxn ang="0">
                <a:pos x="1085" y="298"/>
              </a:cxn>
              <a:cxn ang="0">
                <a:pos x="893" y="456"/>
              </a:cxn>
              <a:cxn ang="0">
                <a:pos x="941" y="422"/>
              </a:cxn>
              <a:cxn ang="0">
                <a:pos x="993" y="441"/>
              </a:cxn>
              <a:cxn ang="0">
                <a:pos x="1006" y="494"/>
              </a:cxn>
              <a:cxn ang="0">
                <a:pos x="972" y="532"/>
              </a:cxn>
              <a:cxn ang="0">
                <a:pos x="947" y="537"/>
              </a:cxn>
              <a:cxn ang="0">
                <a:pos x="1115" y="485"/>
              </a:cxn>
              <a:cxn ang="0">
                <a:pos x="1365" y="487"/>
              </a:cxn>
              <a:cxn ang="0">
                <a:pos x="1296" y="682"/>
              </a:cxn>
              <a:cxn ang="0">
                <a:pos x="1189" y="777"/>
              </a:cxn>
              <a:cxn ang="0">
                <a:pos x="961" y="701"/>
              </a:cxn>
              <a:cxn ang="0">
                <a:pos x="995" y="717"/>
              </a:cxn>
              <a:cxn ang="0">
                <a:pos x="1012" y="763"/>
              </a:cxn>
              <a:cxn ang="0">
                <a:pos x="982" y="809"/>
              </a:cxn>
              <a:cxn ang="0">
                <a:pos x="926" y="809"/>
              </a:cxn>
              <a:cxn ang="0">
                <a:pos x="895" y="770"/>
              </a:cxn>
              <a:cxn ang="0">
                <a:pos x="1035" y="894"/>
              </a:cxn>
              <a:cxn ang="0">
                <a:pos x="1158" y="1105"/>
              </a:cxn>
              <a:cxn ang="0">
                <a:pos x="949" y="1146"/>
              </a:cxn>
              <a:cxn ang="0">
                <a:pos x="811" y="1103"/>
              </a:cxn>
              <a:cxn ang="0">
                <a:pos x="753" y="852"/>
              </a:cxn>
              <a:cxn ang="0">
                <a:pos x="772" y="887"/>
              </a:cxn>
              <a:cxn ang="0">
                <a:pos x="752" y="937"/>
              </a:cxn>
              <a:cxn ang="0">
                <a:pos x="696" y="950"/>
              </a:cxn>
              <a:cxn ang="0">
                <a:pos x="653" y="902"/>
              </a:cxn>
              <a:cxn ang="0">
                <a:pos x="577" y="937"/>
              </a:cxn>
              <a:cxn ang="0">
                <a:pos x="553" y="1165"/>
              </a:cxn>
              <a:cxn ang="0">
                <a:pos x="319" y="1156"/>
              </a:cxn>
              <a:cxn ang="0">
                <a:pos x="439" y="962"/>
              </a:cxn>
              <a:cxn ang="0">
                <a:pos x="538" y="774"/>
              </a:cxn>
              <a:cxn ang="0">
                <a:pos x="501" y="806"/>
              </a:cxn>
              <a:cxn ang="0">
                <a:pos x="446" y="795"/>
              </a:cxn>
              <a:cxn ang="0">
                <a:pos x="424" y="744"/>
              </a:cxn>
              <a:cxn ang="0">
                <a:pos x="454" y="700"/>
              </a:cxn>
              <a:cxn ang="0">
                <a:pos x="486" y="693"/>
              </a:cxn>
              <a:cxn ang="0">
                <a:pos x="364" y="670"/>
              </a:cxn>
              <a:cxn ang="0">
                <a:pos x="147" y="764"/>
              </a:cxn>
              <a:cxn ang="0">
                <a:pos x="0" y="617"/>
              </a:cxn>
              <a:cxn ang="0">
                <a:pos x="204" y="566"/>
              </a:cxn>
              <a:cxn ang="0">
                <a:pos x="501" y="569"/>
              </a:cxn>
              <a:cxn ang="0">
                <a:pos x="456" y="543"/>
              </a:cxn>
              <a:cxn ang="0">
                <a:pos x="427" y="509"/>
              </a:cxn>
              <a:cxn ang="0">
                <a:pos x="436" y="455"/>
              </a:cxn>
              <a:cxn ang="0">
                <a:pos x="489" y="433"/>
              </a:cxn>
              <a:cxn ang="0">
                <a:pos x="537" y="463"/>
              </a:cxn>
              <a:cxn ang="0">
                <a:pos x="567" y="483"/>
              </a:cxn>
              <a:cxn ang="0">
                <a:pos x="417" y="224"/>
              </a:cxn>
              <a:cxn ang="0">
                <a:pos x="360" y="27"/>
              </a:cxn>
              <a:cxn ang="0">
                <a:pos x="508" y="172"/>
              </a:cxn>
              <a:cxn ang="0">
                <a:pos x="661" y="436"/>
              </a:cxn>
              <a:cxn ang="0">
                <a:pos x="664" y="384"/>
              </a:cxn>
              <a:cxn ang="0">
                <a:pos x="663" y="330"/>
              </a:cxn>
              <a:cxn ang="0">
                <a:pos x="711" y="298"/>
              </a:cxn>
              <a:cxn ang="0">
                <a:pos x="762" y="318"/>
              </a:cxn>
              <a:cxn ang="0">
                <a:pos x="772" y="379"/>
              </a:cxn>
              <a:cxn ang="0">
                <a:pos x="885" y="235"/>
              </a:cxn>
              <a:cxn ang="0">
                <a:pos x="1004" y="41"/>
              </a:cxn>
            </a:cxnLst>
            <a:rect l="0" t="0" r="r" b="b"/>
            <a:pathLst>
              <a:path w="1418" h="1235">
                <a:moveTo>
                  <a:pt x="1166" y="167"/>
                </a:moveTo>
                <a:lnTo>
                  <a:pt x="1124" y="235"/>
                </a:lnTo>
                <a:lnTo>
                  <a:pt x="1009" y="233"/>
                </a:lnTo>
                <a:lnTo>
                  <a:pt x="972" y="294"/>
                </a:lnTo>
                <a:lnTo>
                  <a:pt x="1085" y="298"/>
                </a:lnTo>
                <a:lnTo>
                  <a:pt x="1042" y="368"/>
                </a:lnTo>
                <a:lnTo>
                  <a:pt x="928" y="365"/>
                </a:lnTo>
                <a:lnTo>
                  <a:pt x="866" y="467"/>
                </a:lnTo>
                <a:lnTo>
                  <a:pt x="889" y="468"/>
                </a:lnTo>
                <a:lnTo>
                  <a:pt x="893" y="456"/>
                </a:lnTo>
                <a:lnTo>
                  <a:pt x="898" y="445"/>
                </a:lnTo>
                <a:lnTo>
                  <a:pt x="908" y="436"/>
                </a:lnTo>
                <a:lnTo>
                  <a:pt x="918" y="429"/>
                </a:lnTo>
                <a:lnTo>
                  <a:pt x="929" y="424"/>
                </a:lnTo>
                <a:lnTo>
                  <a:pt x="941" y="422"/>
                </a:lnTo>
                <a:lnTo>
                  <a:pt x="953" y="422"/>
                </a:lnTo>
                <a:lnTo>
                  <a:pt x="964" y="423"/>
                </a:lnTo>
                <a:lnTo>
                  <a:pt x="974" y="428"/>
                </a:lnTo>
                <a:lnTo>
                  <a:pt x="985" y="433"/>
                </a:lnTo>
                <a:lnTo>
                  <a:pt x="993" y="441"/>
                </a:lnTo>
                <a:lnTo>
                  <a:pt x="1000" y="451"/>
                </a:lnTo>
                <a:lnTo>
                  <a:pt x="1004" y="461"/>
                </a:lnTo>
                <a:lnTo>
                  <a:pt x="1007" y="473"/>
                </a:lnTo>
                <a:lnTo>
                  <a:pt x="1007" y="484"/>
                </a:lnTo>
                <a:lnTo>
                  <a:pt x="1006" y="494"/>
                </a:lnTo>
                <a:lnTo>
                  <a:pt x="1001" y="505"/>
                </a:lnTo>
                <a:lnTo>
                  <a:pt x="995" y="515"/>
                </a:lnTo>
                <a:lnTo>
                  <a:pt x="987" y="523"/>
                </a:lnTo>
                <a:lnTo>
                  <a:pt x="977" y="530"/>
                </a:lnTo>
                <a:lnTo>
                  <a:pt x="972" y="532"/>
                </a:lnTo>
                <a:lnTo>
                  <a:pt x="967" y="535"/>
                </a:lnTo>
                <a:lnTo>
                  <a:pt x="962" y="536"/>
                </a:lnTo>
                <a:lnTo>
                  <a:pt x="957" y="536"/>
                </a:lnTo>
                <a:lnTo>
                  <a:pt x="953" y="537"/>
                </a:lnTo>
                <a:lnTo>
                  <a:pt x="947" y="537"/>
                </a:lnTo>
                <a:lnTo>
                  <a:pt x="942" y="537"/>
                </a:lnTo>
                <a:lnTo>
                  <a:pt x="938" y="536"/>
                </a:lnTo>
                <a:lnTo>
                  <a:pt x="913" y="575"/>
                </a:lnTo>
                <a:lnTo>
                  <a:pt x="1055" y="576"/>
                </a:lnTo>
                <a:lnTo>
                  <a:pt x="1115" y="485"/>
                </a:lnTo>
                <a:lnTo>
                  <a:pt x="1206" y="486"/>
                </a:lnTo>
                <a:lnTo>
                  <a:pt x="1145" y="577"/>
                </a:lnTo>
                <a:lnTo>
                  <a:pt x="1214" y="579"/>
                </a:lnTo>
                <a:lnTo>
                  <a:pt x="1274" y="486"/>
                </a:lnTo>
                <a:lnTo>
                  <a:pt x="1365" y="487"/>
                </a:lnTo>
                <a:lnTo>
                  <a:pt x="1304" y="580"/>
                </a:lnTo>
                <a:lnTo>
                  <a:pt x="1380" y="581"/>
                </a:lnTo>
                <a:lnTo>
                  <a:pt x="1418" y="634"/>
                </a:lnTo>
                <a:lnTo>
                  <a:pt x="1378" y="683"/>
                </a:lnTo>
                <a:lnTo>
                  <a:pt x="1296" y="682"/>
                </a:lnTo>
                <a:lnTo>
                  <a:pt x="1348" y="779"/>
                </a:lnTo>
                <a:lnTo>
                  <a:pt x="1266" y="778"/>
                </a:lnTo>
                <a:lnTo>
                  <a:pt x="1209" y="681"/>
                </a:lnTo>
                <a:lnTo>
                  <a:pt x="1137" y="680"/>
                </a:lnTo>
                <a:lnTo>
                  <a:pt x="1189" y="777"/>
                </a:lnTo>
                <a:lnTo>
                  <a:pt x="1107" y="776"/>
                </a:lnTo>
                <a:lnTo>
                  <a:pt x="1050" y="679"/>
                </a:lnTo>
                <a:lnTo>
                  <a:pt x="939" y="678"/>
                </a:lnTo>
                <a:lnTo>
                  <a:pt x="953" y="701"/>
                </a:lnTo>
                <a:lnTo>
                  <a:pt x="961" y="701"/>
                </a:lnTo>
                <a:lnTo>
                  <a:pt x="967" y="702"/>
                </a:lnTo>
                <a:lnTo>
                  <a:pt x="976" y="704"/>
                </a:lnTo>
                <a:lnTo>
                  <a:pt x="982" y="708"/>
                </a:lnTo>
                <a:lnTo>
                  <a:pt x="989" y="711"/>
                </a:lnTo>
                <a:lnTo>
                  <a:pt x="995" y="717"/>
                </a:lnTo>
                <a:lnTo>
                  <a:pt x="1001" y="723"/>
                </a:lnTo>
                <a:lnTo>
                  <a:pt x="1006" y="729"/>
                </a:lnTo>
                <a:lnTo>
                  <a:pt x="1010" y="740"/>
                </a:lnTo>
                <a:lnTo>
                  <a:pt x="1012" y="751"/>
                </a:lnTo>
                <a:lnTo>
                  <a:pt x="1012" y="763"/>
                </a:lnTo>
                <a:lnTo>
                  <a:pt x="1011" y="773"/>
                </a:lnTo>
                <a:lnTo>
                  <a:pt x="1007" y="784"/>
                </a:lnTo>
                <a:lnTo>
                  <a:pt x="1001" y="794"/>
                </a:lnTo>
                <a:lnTo>
                  <a:pt x="993" y="802"/>
                </a:lnTo>
                <a:lnTo>
                  <a:pt x="982" y="809"/>
                </a:lnTo>
                <a:lnTo>
                  <a:pt x="971" y="814"/>
                </a:lnTo>
                <a:lnTo>
                  <a:pt x="959" y="816"/>
                </a:lnTo>
                <a:lnTo>
                  <a:pt x="948" y="816"/>
                </a:lnTo>
                <a:lnTo>
                  <a:pt x="936" y="814"/>
                </a:lnTo>
                <a:lnTo>
                  <a:pt x="926" y="809"/>
                </a:lnTo>
                <a:lnTo>
                  <a:pt x="916" y="803"/>
                </a:lnTo>
                <a:lnTo>
                  <a:pt x="908" y="795"/>
                </a:lnTo>
                <a:lnTo>
                  <a:pt x="901" y="786"/>
                </a:lnTo>
                <a:lnTo>
                  <a:pt x="897" y="778"/>
                </a:lnTo>
                <a:lnTo>
                  <a:pt x="895" y="770"/>
                </a:lnTo>
                <a:lnTo>
                  <a:pt x="894" y="763"/>
                </a:lnTo>
                <a:lnTo>
                  <a:pt x="894" y="755"/>
                </a:lnTo>
                <a:lnTo>
                  <a:pt x="847" y="759"/>
                </a:lnTo>
                <a:lnTo>
                  <a:pt x="923" y="890"/>
                </a:lnTo>
                <a:lnTo>
                  <a:pt x="1035" y="894"/>
                </a:lnTo>
                <a:lnTo>
                  <a:pt x="1079" y="972"/>
                </a:lnTo>
                <a:lnTo>
                  <a:pt x="967" y="967"/>
                </a:lnTo>
                <a:lnTo>
                  <a:pt x="1001" y="1025"/>
                </a:lnTo>
                <a:lnTo>
                  <a:pt x="1113" y="1029"/>
                </a:lnTo>
                <a:lnTo>
                  <a:pt x="1158" y="1105"/>
                </a:lnTo>
                <a:lnTo>
                  <a:pt x="1045" y="1101"/>
                </a:lnTo>
                <a:lnTo>
                  <a:pt x="1082" y="1164"/>
                </a:lnTo>
                <a:lnTo>
                  <a:pt x="1053" y="1222"/>
                </a:lnTo>
                <a:lnTo>
                  <a:pt x="989" y="1214"/>
                </a:lnTo>
                <a:lnTo>
                  <a:pt x="949" y="1146"/>
                </a:lnTo>
                <a:lnTo>
                  <a:pt x="888" y="1235"/>
                </a:lnTo>
                <a:lnTo>
                  <a:pt x="848" y="1167"/>
                </a:lnTo>
                <a:lnTo>
                  <a:pt x="908" y="1073"/>
                </a:lnTo>
                <a:lnTo>
                  <a:pt x="872" y="1011"/>
                </a:lnTo>
                <a:lnTo>
                  <a:pt x="811" y="1103"/>
                </a:lnTo>
                <a:lnTo>
                  <a:pt x="772" y="1034"/>
                </a:lnTo>
                <a:lnTo>
                  <a:pt x="829" y="938"/>
                </a:lnTo>
                <a:lnTo>
                  <a:pt x="764" y="823"/>
                </a:lnTo>
                <a:lnTo>
                  <a:pt x="749" y="848"/>
                </a:lnTo>
                <a:lnTo>
                  <a:pt x="753" y="852"/>
                </a:lnTo>
                <a:lnTo>
                  <a:pt x="758" y="856"/>
                </a:lnTo>
                <a:lnTo>
                  <a:pt x="761" y="861"/>
                </a:lnTo>
                <a:lnTo>
                  <a:pt x="765" y="865"/>
                </a:lnTo>
                <a:lnTo>
                  <a:pt x="769" y="876"/>
                </a:lnTo>
                <a:lnTo>
                  <a:pt x="772" y="887"/>
                </a:lnTo>
                <a:lnTo>
                  <a:pt x="772" y="899"/>
                </a:lnTo>
                <a:lnTo>
                  <a:pt x="770" y="909"/>
                </a:lnTo>
                <a:lnTo>
                  <a:pt x="766" y="920"/>
                </a:lnTo>
                <a:lnTo>
                  <a:pt x="760" y="929"/>
                </a:lnTo>
                <a:lnTo>
                  <a:pt x="752" y="937"/>
                </a:lnTo>
                <a:lnTo>
                  <a:pt x="742" y="944"/>
                </a:lnTo>
                <a:lnTo>
                  <a:pt x="730" y="948"/>
                </a:lnTo>
                <a:lnTo>
                  <a:pt x="719" y="951"/>
                </a:lnTo>
                <a:lnTo>
                  <a:pt x="707" y="951"/>
                </a:lnTo>
                <a:lnTo>
                  <a:pt x="696" y="950"/>
                </a:lnTo>
                <a:lnTo>
                  <a:pt x="685" y="945"/>
                </a:lnTo>
                <a:lnTo>
                  <a:pt x="675" y="939"/>
                </a:lnTo>
                <a:lnTo>
                  <a:pt x="667" y="931"/>
                </a:lnTo>
                <a:lnTo>
                  <a:pt x="660" y="922"/>
                </a:lnTo>
                <a:lnTo>
                  <a:pt x="653" y="902"/>
                </a:lnTo>
                <a:lnTo>
                  <a:pt x="654" y="882"/>
                </a:lnTo>
                <a:lnTo>
                  <a:pt x="662" y="863"/>
                </a:lnTo>
                <a:lnTo>
                  <a:pt x="676" y="848"/>
                </a:lnTo>
                <a:lnTo>
                  <a:pt x="654" y="812"/>
                </a:lnTo>
                <a:lnTo>
                  <a:pt x="577" y="937"/>
                </a:lnTo>
                <a:lnTo>
                  <a:pt x="633" y="1034"/>
                </a:lnTo>
                <a:lnTo>
                  <a:pt x="592" y="1102"/>
                </a:lnTo>
                <a:lnTo>
                  <a:pt x="533" y="1008"/>
                </a:lnTo>
                <a:lnTo>
                  <a:pt x="496" y="1069"/>
                </a:lnTo>
                <a:lnTo>
                  <a:pt x="553" y="1165"/>
                </a:lnTo>
                <a:lnTo>
                  <a:pt x="510" y="1233"/>
                </a:lnTo>
                <a:lnTo>
                  <a:pt x="451" y="1141"/>
                </a:lnTo>
                <a:lnTo>
                  <a:pt x="411" y="1207"/>
                </a:lnTo>
                <a:lnTo>
                  <a:pt x="348" y="1214"/>
                </a:lnTo>
                <a:lnTo>
                  <a:pt x="319" y="1156"/>
                </a:lnTo>
                <a:lnTo>
                  <a:pt x="357" y="1094"/>
                </a:lnTo>
                <a:lnTo>
                  <a:pt x="245" y="1096"/>
                </a:lnTo>
                <a:lnTo>
                  <a:pt x="291" y="1020"/>
                </a:lnTo>
                <a:lnTo>
                  <a:pt x="403" y="1019"/>
                </a:lnTo>
                <a:lnTo>
                  <a:pt x="439" y="962"/>
                </a:lnTo>
                <a:lnTo>
                  <a:pt x="326" y="963"/>
                </a:lnTo>
                <a:lnTo>
                  <a:pt x="373" y="889"/>
                </a:lnTo>
                <a:lnTo>
                  <a:pt x="485" y="886"/>
                </a:lnTo>
                <a:lnTo>
                  <a:pt x="555" y="773"/>
                </a:lnTo>
                <a:lnTo>
                  <a:pt x="538" y="774"/>
                </a:lnTo>
                <a:lnTo>
                  <a:pt x="533" y="783"/>
                </a:lnTo>
                <a:lnTo>
                  <a:pt x="527" y="789"/>
                </a:lnTo>
                <a:lnTo>
                  <a:pt x="520" y="795"/>
                </a:lnTo>
                <a:lnTo>
                  <a:pt x="512" y="801"/>
                </a:lnTo>
                <a:lnTo>
                  <a:pt x="501" y="806"/>
                </a:lnTo>
                <a:lnTo>
                  <a:pt x="489" y="808"/>
                </a:lnTo>
                <a:lnTo>
                  <a:pt x="478" y="808"/>
                </a:lnTo>
                <a:lnTo>
                  <a:pt x="466" y="806"/>
                </a:lnTo>
                <a:lnTo>
                  <a:pt x="456" y="802"/>
                </a:lnTo>
                <a:lnTo>
                  <a:pt x="446" y="795"/>
                </a:lnTo>
                <a:lnTo>
                  <a:pt x="437" y="788"/>
                </a:lnTo>
                <a:lnTo>
                  <a:pt x="431" y="778"/>
                </a:lnTo>
                <a:lnTo>
                  <a:pt x="426" y="768"/>
                </a:lnTo>
                <a:lnTo>
                  <a:pt x="424" y="756"/>
                </a:lnTo>
                <a:lnTo>
                  <a:pt x="424" y="744"/>
                </a:lnTo>
                <a:lnTo>
                  <a:pt x="425" y="734"/>
                </a:lnTo>
                <a:lnTo>
                  <a:pt x="429" y="724"/>
                </a:lnTo>
                <a:lnTo>
                  <a:pt x="435" y="715"/>
                </a:lnTo>
                <a:lnTo>
                  <a:pt x="443" y="706"/>
                </a:lnTo>
                <a:lnTo>
                  <a:pt x="454" y="700"/>
                </a:lnTo>
                <a:lnTo>
                  <a:pt x="459" y="696"/>
                </a:lnTo>
                <a:lnTo>
                  <a:pt x="466" y="694"/>
                </a:lnTo>
                <a:lnTo>
                  <a:pt x="473" y="693"/>
                </a:lnTo>
                <a:lnTo>
                  <a:pt x="480" y="693"/>
                </a:lnTo>
                <a:lnTo>
                  <a:pt x="486" y="693"/>
                </a:lnTo>
                <a:lnTo>
                  <a:pt x="493" y="693"/>
                </a:lnTo>
                <a:lnTo>
                  <a:pt x="500" y="694"/>
                </a:lnTo>
                <a:lnTo>
                  <a:pt x="505" y="696"/>
                </a:lnTo>
                <a:lnTo>
                  <a:pt x="519" y="672"/>
                </a:lnTo>
                <a:lnTo>
                  <a:pt x="364" y="670"/>
                </a:lnTo>
                <a:lnTo>
                  <a:pt x="306" y="765"/>
                </a:lnTo>
                <a:lnTo>
                  <a:pt x="223" y="765"/>
                </a:lnTo>
                <a:lnTo>
                  <a:pt x="277" y="670"/>
                </a:lnTo>
                <a:lnTo>
                  <a:pt x="205" y="668"/>
                </a:lnTo>
                <a:lnTo>
                  <a:pt x="147" y="764"/>
                </a:lnTo>
                <a:lnTo>
                  <a:pt x="92" y="763"/>
                </a:lnTo>
                <a:lnTo>
                  <a:pt x="64" y="763"/>
                </a:lnTo>
                <a:lnTo>
                  <a:pt x="118" y="667"/>
                </a:lnTo>
                <a:lnTo>
                  <a:pt x="38" y="666"/>
                </a:lnTo>
                <a:lnTo>
                  <a:pt x="0" y="617"/>
                </a:lnTo>
                <a:lnTo>
                  <a:pt x="39" y="564"/>
                </a:lnTo>
                <a:lnTo>
                  <a:pt x="113" y="565"/>
                </a:lnTo>
                <a:lnTo>
                  <a:pt x="55" y="471"/>
                </a:lnTo>
                <a:lnTo>
                  <a:pt x="146" y="473"/>
                </a:lnTo>
                <a:lnTo>
                  <a:pt x="204" y="566"/>
                </a:lnTo>
                <a:lnTo>
                  <a:pt x="272" y="567"/>
                </a:lnTo>
                <a:lnTo>
                  <a:pt x="214" y="474"/>
                </a:lnTo>
                <a:lnTo>
                  <a:pt x="305" y="475"/>
                </a:lnTo>
                <a:lnTo>
                  <a:pt x="363" y="568"/>
                </a:lnTo>
                <a:lnTo>
                  <a:pt x="501" y="569"/>
                </a:lnTo>
                <a:lnTo>
                  <a:pt x="488" y="549"/>
                </a:lnTo>
                <a:lnTo>
                  <a:pt x="480" y="549"/>
                </a:lnTo>
                <a:lnTo>
                  <a:pt x="472" y="547"/>
                </a:lnTo>
                <a:lnTo>
                  <a:pt x="464" y="546"/>
                </a:lnTo>
                <a:lnTo>
                  <a:pt x="456" y="543"/>
                </a:lnTo>
                <a:lnTo>
                  <a:pt x="449" y="538"/>
                </a:lnTo>
                <a:lnTo>
                  <a:pt x="442" y="534"/>
                </a:lnTo>
                <a:lnTo>
                  <a:pt x="436" y="527"/>
                </a:lnTo>
                <a:lnTo>
                  <a:pt x="432" y="520"/>
                </a:lnTo>
                <a:lnTo>
                  <a:pt x="427" y="509"/>
                </a:lnTo>
                <a:lnTo>
                  <a:pt x="425" y="498"/>
                </a:lnTo>
                <a:lnTo>
                  <a:pt x="425" y="486"/>
                </a:lnTo>
                <a:lnTo>
                  <a:pt x="426" y="476"/>
                </a:lnTo>
                <a:lnTo>
                  <a:pt x="431" y="466"/>
                </a:lnTo>
                <a:lnTo>
                  <a:pt x="436" y="455"/>
                </a:lnTo>
                <a:lnTo>
                  <a:pt x="444" y="447"/>
                </a:lnTo>
                <a:lnTo>
                  <a:pt x="455" y="440"/>
                </a:lnTo>
                <a:lnTo>
                  <a:pt x="466" y="436"/>
                </a:lnTo>
                <a:lnTo>
                  <a:pt x="478" y="433"/>
                </a:lnTo>
                <a:lnTo>
                  <a:pt x="489" y="433"/>
                </a:lnTo>
                <a:lnTo>
                  <a:pt x="501" y="436"/>
                </a:lnTo>
                <a:lnTo>
                  <a:pt x="511" y="439"/>
                </a:lnTo>
                <a:lnTo>
                  <a:pt x="522" y="445"/>
                </a:lnTo>
                <a:lnTo>
                  <a:pt x="530" y="453"/>
                </a:lnTo>
                <a:lnTo>
                  <a:pt x="537" y="463"/>
                </a:lnTo>
                <a:lnTo>
                  <a:pt x="539" y="468"/>
                </a:lnTo>
                <a:lnTo>
                  <a:pt x="541" y="474"/>
                </a:lnTo>
                <a:lnTo>
                  <a:pt x="542" y="478"/>
                </a:lnTo>
                <a:lnTo>
                  <a:pt x="543" y="484"/>
                </a:lnTo>
                <a:lnTo>
                  <a:pt x="567" y="483"/>
                </a:lnTo>
                <a:lnTo>
                  <a:pt x="494" y="358"/>
                </a:lnTo>
                <a:lnTo>
                  <a:pt x="380" y="357"/>
                </a:lnTo>
                <a:lnTo>
                  <a:pt x="338" y="288"/>
                </a:lnTo>
                <a:lnTo>
                  <a:pt x="452" y="286"/>
                </a:lnTo>
                <a:lnTo>
                  <a:pt x="417" y="224"/>
                </a:lnTo>
                <a:lnTo>
                  <a:pt x="302" y="224"/>
                </a:lnTo>
                <a:lnTo>
                  <a:pt x="261" y="153"/>
                </a:lnTo>
                <a:lnTo>
                  <a:pt x="374" y="151"/>
                </a:lnTo>
                <a:lnTo>
                  <a:pt x="335" y="83"/>
                </a:lnTo>
                <a:lnTo>
                  <a:pt x="360" y="27"/>
                </a:lnTo>
                <a:lnTo>
                  <a:pt x="427" y="33"/>
                </a:lnTo>
                <a:lnTo>
                  <a:pt x="463" y="96"/>
                </a:lnTo>
                <a:lnTo>
                  <a:pt x="518" y="0"/>
                </a:lnTo>
                <a:lnTo>
                  <a:pt x="562" y="77"/>
                </a:lnTo>
                <a:lnTo>
                  <a:pt x="508" y="172"/>
                </a:lnTo>
                <a:lnTo>
                  <a:pt x="541" y="229"/>
                </a:lnTo>
                <a:lnTo>
                  <a:pt x="595" y="135"/>
                </a:lnTo>
                <a:lnTo>
                  <a:pt x="640" y="212"/>
                </a:lnTo>
                <a:lnTo>
                  <a:pt x="585" y="307"/>
                </a:lnTo>
                <a:lnTo>
                  <a:pt x="661" y="436"/>
                </a:lnTo>
                <a:lnTo>
                  <a:pt x="682" y="402"/>
                </a:lnTo>
                <a:lnTo>
                  <a:pt x="677" y="399"/>
                </a:lnTo>
                <a:lnTo>
                  <a:pt x="673" y="394"/>
                </a:lnTo>
                <a:lnTo>
                  <a:pt x="668" y="390"/>
                </a:lnTo>
                <a:lnTo>
                  <a:pt x="664" y="384"/>
                </a:lnTo>
                <a:lnTo>
                  <a:pt x="660" y="373"/>
                </a:lnTo>
                <a:lnTo>
                  <a:pt x="658" y="362"/>
                </a:lnTo>
                <a:lnTo>
                  <a:pt x="658" y="350"/>
                </a:lnTo>
                <a:lnTo>
                  <a:pt x="659" y="340"/>
                </a:lnTo>
                <a:lnTo>
                  <a:pt x="663" y="330"/>
                </a:lnTo>
                <a:lnTo>
                  <a:pt x="669" y="320"/>
                </a:lnTo>
                <a:lnTo>
                  <a:pt x="677" y="312"/>
                </a:lnTo>
                <a:lnTo>
                  <a:pt x="688" y="305"/>
                </a:lnTo>
                <a:lnTo>
                  <a:pt x="699" y="301"/>
                </a:lnTo>
                <a:lnTo>
                  <a:pt x="711" y="298"/>
                </a:lnTo>
                <a:lnTo>
                  <a:pt x="721" y="298"/>
                </a:lnTo>
                <a:lnTo>
                  <a:pt x="732" y="300"/>
                </a:lnTo>
                <a:lnTo>
                  <a:pt x="744" y="304"/>
                </a:lnTo>
                <a:lnTo>
                  <a:pt x="753" y="310"/>
                </a:lnTo>
                <a:lnTo>
                  <a:pt x="762" y="318"/>
                </a:lnTo>
                <a:lnTo>
                  <a:pt x="769" y="327"/>
                </a:lnTo>
                <a:lnTo>
                  <a:pt x="775" y="340"/>
                </a:lnTo>
                <a:lnTo>
                  <a:pt x="776" y="354"/>
                </a:lnTo>
                <a:lnTo>
                  <a:pt x="775" y="366"/>
                </a:lnTo>
                <a:lnTo>
                  <a:pt x="772" y="379"/>
                </a:lnTo>
                <a:lnTo>
                  <a:pt x="784" y="400"/>
                </a:lnTo>
                <a:lnTo>
                  <a:pt x="838" y="311"/>
                </a:lnTo>
                <a:lnTo>
                  <a:pt x="787" y="216"/>
                </a:lnTo>
                <a:lnTo>
                  <a:pt x="833" y="139"/>
                </a:lnTo>
                <a:lnTo>
                  <a:pt x="885" y="235"/>
                </a:lnTo>
                <a:lnTo>
                  <a:pt x="919" y="179"/>
                </a:lnTo>
                <a:lnTo>
                  <a:pt x="867" y="83"/>
                </a:lnTo>
                <a:lnTo>
                  <a:pt x="913" y="7"/>
                </a:lnTo>
                <a:lnTo>
                  <a:pt x="965" y="104"/>
                </a:lnTo>
                <a:lnTo>
                  <a:pt x="1004" y="41"/>
                </a:lnTo>
                <a:lnTo>
                  <a:pt x="1071" y="36"/>
                </a:lnTo>
                <a:lnTo>
                  <a:pt x="1095" y="93"/>
                </a:lnTo>
                <a:lnTo>
                  <a:pt x="1053" y="161"/>
                </a:lnTo>
                <a:lnTo>
                  <a:pt x="1166" y="16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6" name="Freeform 32"/>
          <p:cNvSpPr>
            <a:spLocks/>
          </p:cNvSpPr>
          <p:nvPr/>
        </p:nvSpPr>
        <p:spPr bwMode="auto">
          <a:xfrm>
            <a:off x="2857489" y="7358091"/>
            <a:ext cx="857255" cy="642941"/>
          </a:xfrm>
          <a:custGeom>
            <a:avLst/>
            <a:gdLst/>
            <a:ahLst/>
            <a:cxnLst>
              <a:cxn ang="0">
                <a:pos x="1085" y="298"/>
              </a:cxn>
              <a:cxn ang="0">
                <a:pos x="893" y="456"/>
              </a:cxn>
              <a:cxn ang="0">
                <a:pos x="941" y="422"/>
              </a:cxn>
              <a:cxn ang="0">
                <a:pos x="993" y="441"/>
              </a:cxn>
              <a:cxn ang="0">
                <a:pos x="1006" y="494"/>
              </a:cxn>
              <a:cxn ang="0">
                <a:pos x="972" y="532"/>
              </a:cxn>
              <a:cxn ang="0">
                <a:pos x="947" y="537"/>
              </a:cxn>
              <a:cxn ang="0">
                <a:pos x="1115" y="485"/>
              </a:cxn>
              <a:cxn ang="0">
                <a:pos x="1365" y="487"/>
              </a:cxn>
              <a:cxn ang="0">
                <a:pos x="1296" y="682"/>
              </a:cxn>
              <a:cxn ang="0">
                <a:pos x="1189" y="777"/>
              </a:cxn>
              <a:cxn ang="0">
                <a:pos x="961" y="701"/>
              </a:cxn>
              <a:cxn ang="0">
                <a:pos x="995" y="717"/>
              </a:cxn>
              <a:cxn ang="0">
                <a:pos x="1012" y="763"/>
              </a:cxn>
              <a:cxn ang="0">
                <a:pos x="982" y="809"/>
              </a:cxn>
              <a:cxn ang="0">
                <a:pos x="926" y="809"/>
              </a:cxn>
              <a:cxn ang="0">
                <a:pos x="895" y="770"/>
              </a:cxn>
              <a:cxn ang="0">
                <a:pos x="1035" y="894"/>
              </a:cxn>
              <a:cxn ang="0">
                <a:pos x="1158" y="1105"/>
              </a:cxn>
              <a:cxn ang="0">
                <a:pos x="949" y="1146"/>
              </a:cxn>
              <a:cxn ang="0">
                <a:pos x="811" y="1103"/>
              </a:cxn>
              <a:cxn ang="0">
                <a:pos x="753" y="852"/>
              </a:cxn>
              <a:cxn ang="0">
                <a:pos x="772" y="887"/>
              </a:cxn>
              <a:cxn ang="0">
                <a:pos x="752" y="937"/>
              </a:cxn>
              <a:cxn ang="0">
                <a:pos x="696" y="950"/>
              </a:cxn>
              <a:cxn ang="0">
                <a:pos x="653" y="902"/>
              </a:cxn>
              <a:cxn ang="0">
                <a:pos x="577" y="937"/>
              </a:cxn>
              <a:cxn ang="0">
                <a:pos x="553" y="1165"/>
              </a:cxn>
              <a:cxn ang="0">
                <a:pos x="319" y="1156"/>
              </a:cxn>
              <a:cxn ang="0">
                <a:pos x="439" y="962"/>
              </a:cxn>
              <a:cxn ang="0">
                <a:pos x="538" y="774"/>
              </a:cxn>
              <a:cxn ang="0">
                <a:pos x="501" y="806"/>
              </a:cxn>
              <a:cxn ang="0">
                <a:pos x="446" y="795"/>
              </a:cxn>
              <a:cxn ang="0">
                <a:pos x="424" y="744"/>
              </a:cxn>
              <a:cxn ang="0">
                <a:pos x="454" y="700"/>
              </a:cxn>
              <a:cxn ang="0">
                <a:pos x="486" y="693"/>
              </a:cxn>
              <a:cxn ang="0">
                <a:pos x="364" y="670"/>
              </a:cxn>
              <a:cxn ang="0">
                <a:pos x="147" y="764"/>
              </a:cxn>
              <a:cxn ang="0">
                <a:pos x="0" y="617"/>
              </a:cxn>
              <a:cxn ang="0">
                <a:pos x="204" y="566"/>
              </a:cxn>
              <a:cxn ang="0">
                <a:pos x="501" y="569"/>
              </a:cxn>
              <a:cxn ang="0">
                <a:pos x="456" y="543"/>
              </a:cxn>
              <a:cxn ang="0">
                <a:pos x="427" y="509"/>
              </a:cxn>
              <a:cxn ang="0">
                <a:pos x="436" y="455"/>
              </a:cxn>
              <a:cxn ang="0">
                <a:pos x="489" y="433"/>
              </a:cxn>
              <a:cxn ang="0">
                <a:pos x="537" y="463"/>
              </a:cxn>
              <a:cxn ang="0">
                <a:pos x="567" y="483"/>
              </a:cxn>
              <a:cxn ang="0">
                <a:pos x="417" y="224"/>
              </a:cxn>
              <a:cxn ang="0">
                <a:pos x="360" y="27"/>
              </a:cxn>
              <a:cxn ang="0">
                <a:pos x="508" y="172"/>
              </a:cxn>
              <a:cxn ang="0">
                <a:pos x="661" y="436"/>
              </a:cxn>
              <a:cxn ang="0">
                <a:pos x="664" y="384"/>
              </a:cxn>
              <a:cxn ang="0">
                <a:pos x="663" y="330"/>
              </a:cxn>
              <a:cxn ang="0">
                <a:pos x="711" y="298"/>
              </a:cxn>
              <a:cxn ang="0">
                <a:pos x="762" y="318"/>
              </a:cxn>
              <a:cxn ang="0">
                <a:pos x="772" y="379"/>
              </a:cxn>
              <a:cxn ang="0">
                <a:pos x="885" y="235"/>
              </a:cxn>
              <a:cxn ang="0">
                <a:pos x="1004" y="41"/>
              </a:cxn>
            </a:cxnLst>
            <a:rect l="0" t="0" r="r" b="b"/>
            <a:pathLst>
              <a:path w="1418" h="1235">
                <a:moveTo>
                  <a:pt x="1166" y="167"/>
                </a:moveTo>
                <a:lnTo>
                  <a:pt x="1124" y="235"/>
                </a:lnTo>
                <a:lnTo>
                  <a:pt x="1009" y="233"/>
                </a:lnTo>
                <a:lnTo>
                  <a:pt x="972" y="294"/>
                </a:lnTo>
                <a:lnTo>
                  <a:pt x="1085" y="298"/>
                </a:lnTo>
                <a:lnTo>
                  <a:pt x="1042" y="368"/>
                </a:lnTo>
                <a:lnTo>
                  <a:pt x="928" y="365"/>
                </a:lnTo>
                <a:lnTo>
                  <a:pt x="866" y="467"/>
                </a:lnTo>
                <a:lnTo>
                  <a:pt x="889" y="468"/>
                </a:lnTo>
                <a:lnTo>
                  <a:pt x="893" y="456"/>
                </a:lnTo>
                <a:lnTo>
                  <a:pt x="898" y="445"/>
                </a:lnTo>
                <a:lnTo>
                  <a:pt x="908" y="436"/>
                </a:lnTo>
                <a:lnTo>
                  <a:pt x="918" y="429"/>
                </a:lnTo>
                <a:lnTo>
                  <a:pt x="929" y="424"/>
                </a:lnTo>
                <a:lnTo>
                  <a:pt x="941" y="422"/>
                </a:lnTo>
                <a:lnTo>
                  <a:pt x="953" y="422"/>
                </a:lnTo>
                <a:lnTo>
                  <a:pt x="964" y="423"/>
                </a:lnTo>
                <a:lnTo>
                  <a:pt x="974" y="428"/>
                </a:lnTo>
                <a:lnTo>
                  <a:pt x="985" y="433"/>
                </a:lnTo>
                <a:lnTo>
                  <a:pt x="993" y="441"/>
                </a:lnTo>
                <a:lnTo>
                  <a:pt x="1000" y="451"/>
                </a:lnTo>
                <a:lnTo>
                  <a:pt x="1004" y="461"/>
                </a:lnTo>
                <a:lnTo>
                  <a:pt x="1007" y="473"/>
                </a:lnTo>
                <a:lnTo>
                  <a:pt x="1007" y="484"/>
                </a:lnTo>
                <a:lnTo>
                  <a:pt x="1006" y="494"/>
                </a:lnTo>
                <a:lnTo>
                  <a:pt x="1001" y="505"/>
                </a:lnTo>
                <a:lnTo>
                  <a:pt x="995" y="515"/>
                </a:lnTo>
                <a:lnTo>
                  <a:pt x="987" y="523"/>
                </a:lnTo>
                <a:lnTo>
                  <a:pt x="977" y="530"/>
                </a:lnTo>
                <a:lnTo>
                  <a:pt x="972" y="532"/>
                </a:lnTo>
                <a:lnTo>
                  <a:pt x="967" y="535"/>
                </a:lnTo>
                <a:lnTo>
                  <a:pt x="962" y="536"/>
                </a:lnTo>
                <a:lnTo>
                  <a:pt x="957" y="536"/>
                </a:lnTo>
                <a:lnTo>
                  <a:pt x="953" y="537"/>
                </a:lnTo>
                <a:lnTo>
                  <a:pt x="947" y="537"/>
                </a:lnTo>
                <a:lnTo>
                  <a:pt x="942" y="537"/>
                </a:lnTo>
                <a:lnTo>
                  <a:pt x="938" y="536"/>
                </a:lnTo>
                <a:lnTo>
                  <a:pt x="913" y="575"/>
                </a:lnTo>
                <a:lnTo>
                  <a:pt x="1055" y="576"/>
                </a:lnTo>
                <a:lnTo>
                  <a:pt x="1115" y="485"/>
                </a:lnTo>
                <a:lnTo>
                  <a:pt x="1206" y="486"/>
                </a:lnTo>
                <a:lnTo>
                  <a:pt x="1145" y="577"/>
                </a:lnTo>
                <a:lnTo>
                  <a:pt x="1214" y="579"/>
                </a:lnTo>
                <a:lnTo>
                  <a:pt x="1274" y="486"/>
                </a:lnTo>
                <a:lnTo>
                  <a:pt x="1365" y="487"/>
                </a:lnTo>
                <a:lnTo>
                  <a:pt x="1304" y="580"/>
                </a:lnTo>
                <a:lnTo>
                  <a:pt x="1380" y="581"/>
                </a:lnTo>
                <a:lnTo>
                  <a:pt x="1418" y="634"/>
                </a:lnTo>
                <a:lnTo>
                  <a:pt x="1378" y="683"/>
                </a:lnTo>
                <a:lnTo>
                  <a:pt x="1296" y="682"/>
                </a:lnTo>
                <a:lnTo>
                  <a:pt x="1348" y="779"/>
                </a:lnTo>
                <a:lnTo>
                  <a:pt x="1266" y="778"/>
                </a:lnTo>
                <a:lnTo>
                  <a:pt x="1209" y="681"/>
                </a:lnTo>
                <a:lnTo>
                  <a:pt x="1137" y="680"/>
                </a:lnTo>
                <a:lnTo>
                  <a:pt x="1189" y="777"/>
                </a:lnTo>
                <a:lnTo>
                  <a:pt x="1107" y="776"/>
                </a:lnTo>
                <a:lnTo>
                  <a:pt x="1050" y="679"/>
                </a:lnTo>
                <a:lnTo>
                  <a:pt x="939" y="678"/>
                </a:lnTo>
                <a:lnTo>
                  <a:pt x="953" y="701"/>
                </a:lnTo>
                <a:lnTo>
                  <a:pt x="961" y="701"/>
                </a:lnTo>
                <a:lnTo>
                  <a:pt x="967" y="702"/>
                </a:lnTo>
                <a:lnTo>
                  <a:pt x="976" y="704"/>
                </a:lnTo>
                <a:lnTo>
                  <a:pt x="982" y="708"/>
                </a:lnTo>
                <a:lnTo>
                  <a:pt x="989" y="711"/>
                </a:lnTo>
                <a:lnTo>
                  <a:pt x="995" y="717"/>
                </a:lnTo>
                <a:lnTo>
                  <a:pt x="1001" y="723"/>
                </a:lnTo>
                <a:lnTo>
                  <a:pt x="1006" y="729"/>
                </a:lnTo>
                <a:lnTo>
                  <a:pt x="1010" y="740"/>
                </a:lnTo>
                <a:lnTo>
                  <a:pt x="1012" y="751"/>
                </a:lnTo>
                <a:lnTo>
                  <a:pt x="1012" y="763"/>
                </a:lnTo>
                <a:lnTo>
                  <a:pt x="1011" y="773"/>
                </a:lnTo>
                <a:lnTo>
                  <a:pt x="1007" y="784"/>
                </a:lnTo>
                <a:lnTo>
                  <a:pt x="1001" y="794"/>
                </a:lnTo>
                <a:lnTo>
                  <a:pt x="993" y="802"/>
                </a:lnTo>
                <a:lnTo>
                  <a:pt x="982" y="809"/>
                </a:lnTo>
                <a:lnTo>
                  <a:pt x="971" y="814"/>
                </a:lnTo>
                <a:lnTo>
                  <a:pt x="959" y="816"/>
                </a:lnTo>
                <a:lnTo>
                  <a:pt x="948" y="816"/>
                </a:lnTo>
                <a:lnTo>
                  <a:pt x="936" y="814"/>
                </a:lnTo>
                <a:lnTo>
                  <a:pt x="926" y="809"/>
                </a:lnTo>
                <a:lnTo>
                  <a:pt x="916" y="803"/>
                </a:lnTo>
                <a:lnTo>
                  <a:pt x="908" y="795"/>
                </a:lnTo>
                <a:lnTo>
                  <a:pt x="901" y="786"/>
                </a:lnTo>
                <a:lnTo>
                  <a:pt x="897" y="778"/>
                </a:lnTo>
                <a:lnTo>
                  <a:pt x="895" y="770"/>
                </a:lnTo>
                <a:lnTo>
                  <a:pt x="894" y="763"/>
                </a:lnTo>
                <a:lnTo>
                  <a:pt x="894" y="755"/>
                </a:lnTo>
                <a:lnTo>
                  <a:pt x="847" y="759"/>
                </a:lnTo>
                <a:lnTo>
                  <a:pt x="923" y="890"/>
                </a:lnTo>
                <a:lnTo>
                  <a:pt x="1035" y="894"/>
                </a:lnTo>
                <a:lnTo>
                  <a:pt x="1079" y="972"/>
                </a:lnTo>
                <a:lnTo>
                  <a:pt x="967" y="967"/>
                </a:lnTo>
                <a:lnTo>
                  <a:pt x="1001" y="1025"/>
                </a:lnTo>
                <a:lnTo>
                  <a:pt x="1113" y="1029"/>
                </a:lnTo>
                <a:lnTo>
                  <a:pt x="1158" y="1105"/>
                </a:lnTo>
                <a:lnTo>
                  <a:pt x="1045" y="1101"/>
                </a:lnTo>
                <a:lnTo>
                  <a:pt x="1082" y="1164"/>
                </a:lnTo>
                <a:lnTo>
                  <a:pt x="1053" y="1222"/>
                </a:lnTo>
                <a:lnTo>
                  <a:pt x="989" y="1214"/>
                </a:lnTo>
                <a:lnTo>
                  <a:pt x="949" y="1146"/>
                </a:lnTo>
                <a:lnTo>
                  <a:pt x="888" y="1235"/>
                </a:lnTo>
                <a:lnTo>
                  <a:pt x="848" y="1167"/>
                </a:lnTo>
                <a:lnTo>
                  <a:pt x="908" y="1073"/>
                </a:lnTo>
                <a:lnTo>
                  <a:pt x="872" y="1011"/>
                </a:lnTo>
                <a:lnTo>
                  <a:pt x="811" y="1103"/>
                </a:lnTo>
                <a:lnTo>
                  <a:pt x="772" y="1034"/>
                </a:lnTo>
                <a:lnTo>
                  <a:pt x="829" y="938"/>
                </a:lnTo>
                <a:lnTo>
                  <a:pt x="764" y="823"/>
                </a:lnTo>
                <a:lnTo>
                  <a:pt x="749" y="848"/>
                </a:lnTo>
                <a:lnTo>
                  <a:pt x="753" y="852"/>
                </a:lnTo>
                <a:lnTo>
                  <a:pt x="758" y="856"/>
                </a:lnTo>
                <a:lnTo>
                  <a:pt x="761" y="861"/>
                </a:lnTo>
                <a:lnTo>
                  <a:pt x="765" y="865"/>
                </a:lnTo>
                <a:lnTo>
                  <a:pt x="769" y="876"/>
                </a:lnTo>
                <a:lnTo>
                  <a:pt x="772" y="887"/>
                </a:lnTo>
                <a:lnTo>
                  <a:pt x="772" y="899"/>
                </a:lnTo>
                <a:lnTo>
                  <a:pt x="770" y="909"/>
                </a:lnTo>
                <a:lnTo>
                  <a:pt x="766" y="920"/>
                </a:lnTo>
                <a:lnTo>
                  <a:pt x="760" y="929"/>
                </a:lnTo>
                <a:lnTo>
                  <a:pt x="752" y="937"/>
                </a:lnTo>
                <a:lnTo>
                  <a:pt x="742" y="944"/>
                </a:lnTo>
                <a:lnTo>
                  <a:pt x="730" y="948"/>
                </a:lnTo>
                <a:lnTo>
                  <a:pt x="719" y="951"/>
                </a:lnTo>
                <a:lnTo>
                  <a:pt x="707" y="951"/>
                </a:lnTo>
                <a:lnTo>
                  <a:pt x="696" y="950"/>
                </a:lnTo>
                <a:lnTo>
                  <a:pt x="685" y="945"/>
                </a:lnTo>
                <a:lnTo>
                  <a:pt x="675" y="939"/>
                </a:lnTo>
                <a:lnTo>
                  <a:pt x="667" y="931"/>
                </a:lnTo>
                <a:lnTo>
                  <a:pt x="660" y="922"/>
                </a:lnTo>
                <a:lnTo>
                  <a:pt x="653" y="902"/>
                </a:lnTo>
                <a:lnTo>
                  <a:pt x="654" y="882"/>
                </a:lnTo>
                <a:lnTo>
                  <a:pt x="662" y="863"/>
                </a:lnTo>
                <a:lnTo>
                  <a:pt x="676" y="848"/>
                </a:lnTo>
                <a:lnTo>
                  <a:pt x="654" y="812"/>
                </a:lnTo>
                <a:lnTo>
                  <a:pt x="577" y="937"/>
                </a:lnTo>
                <a:lnTo>
                  <a:pt x="633" y="1034"/>
                </a:lnTo>
                <a:lnTo>
                  <a:pt x="592" y="1102"/>
                </a:lnTo>
                <a:lnTo>
                  <a:pt x="533" y="1008"/>
                </a:lnTo>
                <a:lnTo>
                  <a:pt x="496" y="1069"/>
                </a:lnTo>
                <a:lnTo>
                  <a:pt x="553" y="1165"/>
                </a:lnTo>
                <a:lnTo>
                  <a:pt x="510" y="1233"/>
                </a:lnTo>
                <a:lnTo>
                  <a:pt x="451" y="1141"/>
                </a:lnTo>
                <a:lnTo>
                  <a:pt x="411" y="1207"/>
                </a:lnTo>
                <a:lnTo>
                  <a:pt x="348" y="1214"/>
                </a:lnTo>
                <a:lnTo>
                  <a:pt x="319" y="1156"/>
                </a:lnTo>
                <a:lnTo>
                  <a:pt x="357" y="1094"/>
                </a:lnTo>
                <a:lnTo>
                  <a:pt x="245" y="1096"/>
                </a:lnTo>
                <a:lnTo>
                  <a:pt x="291" y="1020"/>
                </a:lnTo>
                <a:lnTo>
                  <a:pt x="403" y="1019"/>
                </a:lnTo>
                <a:lnTo>
                  <a:pt x="439" y="962"/>
                </a:lnTo>
                <a:lnTo>
                  <a:pt x="326" y="963"/>
                </a:lnTo>
                <a:lnTo>
                  <a:pt x="373" y="889"/>
                </a:lnTo>
                <a:lnTo>
                  <a:pt x="485" y="886"/>
                </a:lnTo>
                <a:lnTo>
                  <a:pt x="555" y="773"/>
                </a:lnTo>
                <a:lnTo>
                  <a:pt x="538" y="774"/>
                </a:lnTo>
                <a:lnTo>
                  <a:pt x="533" y="783"/>
                </a:lnTo>
                <a:lnTo>
                  <a:pt x="527" y="789"/>
                </a:lnTo>
                <a:lnTo>
                  <a:pt x="520" y="795"/>
                </a:lnTo>
                <a:lnTo>
                  <a:pt x="512" y="801"/>
                </a:lnTo>
                <a:lnTo>
                  <a:pt x="501" y="806"/>
                </a:lnTo>
                <a:lnTo>
                  <a:pt x="489" y="808"/>
                </a:lnTo>
                <a:lnTo>
                  <a:pt x="478" y="808"/>
                </a:lnTo>
                <a:lnTo>
                  <a:pt x="466" y="806"/>
                </a:lnTo>
                <a:lnTo>
                  <a:pt x="456" y="802"/>
                </a:lnTo>
                <a:lnTo>
                  <a:pt x="446" y="795"/>
                </a:lnTo>
                <a:lnTo>
                  <a:pt x="437" y="788"/>
                </a:lnTo>
                <a:lnTo>
                  <a:pt x="431" y="778"/>
                </a:lnTo>
                <a:lnTo>
                  <a:pt x="426" y="768"/>
                </a:lnTo>
                <a:lnTo>
                  <a:pt x="424" y="756"/>
                </a:lnTo>
                <a:lnTo>
                  <a:pt x="424" y="744"/>
                </a:lnTo>
                <a:lnTo>
                  <a:pt x="425" y="734"/>
                </a:lnTo>
                <a:lnTo>
                  <a:pt x="429" y="724"/>
                </a:lnTo>
                <a:lnTo>
                  <a:pt x="435" y="715"/>
                </a:lnTo>
                <a:lnTo>
                  <a:pt x="443" y="706"/>
                </a:lnTo>
                <a:lnTo>
                  <a:pt x="454" y="700"/>
                </a:lnTo>
                <a:lnTo>
                  <a:pt x="459" y="696"/>
                </a:lnTo>
                <a:lnTo>
                  <a:pt x="466" y="694"/>
                </a:lnTo>
                <a:lnTo>
                  <a:pt x="473" y="693"/>
                </a:lnTo>
                <a:lnTo>
                  <a:pt x="480" y="693"/>
                </a:lnTo>
                <a:lnTo>
                  <a:pt x="486" y="693"/>
                </a:lnTo>
                <a:lnTo>
                  <a:pt x="493" y="693"/>
                </a:lnTo>
                <a:lnTo>
                  <a:pt x="500" y="694"/>
                </a:lnTo>
                <a:lnTo>
                  <a:pt x="505" y="696"/>
                </a:lnTo>
                <a:lnTo>
                  <a:pt x="519" y="672"/>
                </a:lnTo>
                <a:lnTo>
                  <a:pt x="364" y="670"/>
                </a:lnTo>
                <a:lnTo>
                  <a:pt x="306" y="765"/>
                </a:lnTo>
                <a:lnTo>
                  <a:pt x="223" y="765"/>
                </a:lnTo>
                <a:lnTo>
                  <a:pt x="277" y="670"/>
                </a:lnTo>
                <a:lnTo>
                  <a:pt x="205" y="668"/>
                </a:lnTo>
                <a:lnTo>
                  <a:pt x="147" y="764"/>
                </a:lnTo>
                <a:lnTo>
                  <a:pt x="92" y="763"/>
                </a:lnTo>
                <a:lnTo>
                  <a:pt x="64" y="763"/>
                </a:lnTo>
                <a:lnTo>
                  <a:pt x="118" y="667"/>
                </a:lnTo>
                <a:lnTo>
                  <a:pt x="38" y="666"/>
                </a:lnTo>
                <a:lnTo>
                  <a:pt x="0" y="617"/>
                </a:lnTo>
                <a:lnTo>
                  <a:pt x="39" y="564"/>
                </a:lnTo>
                <a:lnTo>
                  <a:pt x="113" y="565"/>
                </a:lnTo>
                <a:lnTo>
                  <a:pt x="55" y="471"/>
                </a:lnTo>
                <a:lnTo>
                  <a:pt x="146" y="473"/>
                </a:lnTo>
                <a:lnTo>
                  <a:pt x="204" y="566"/>
                </a:lnTo>
                <a:lnTo>
                  <a:pt x="272" y="567"/>
                </a:lnTo>
                <a:lnTo>
                  <a:pt x="214" y="474"/>
                </a:lnTo>
                <a:lnTo>
                  <a:pt x="305" y="475"/>
                </a:lnTo>
                <a:lnTo>
                  <a:pt x="363" y="568"/>
                </a:lnTo>
                <a:lnTo>
                  <a:pt x="501" y="569"/>
                </a:lnTo>
                <a:lnTo>
                  <a:pt x="488" y="549"/>
                </a:lnTo>
                <a:lnTo>
                  <a:pt x="480" y="549"/>
                </a:lnTo>
                <a:lnTo>
                  <a:pt x="472" y="547"/>
                </a:lnTo>
                <a:lnTo>
                  <a:pt x="464" y="546"/>
                </a:lnTo>
                <a:lnTo>
                  <a:pt x="456" y="543"/>
                </a:lnTo>
                <a:lnTo>
                  <a:pt x="449" y="538"/>
                </a:lnTo>
                <a:lnTo>
                  <a:pt x="442" y="534"/>
                </a:lnTo>
                <a:lnTo>
                  <a:pt x="436" y="527"/>
                </a:lnTo>
                <a:lnTo>
                  <a:pt x="432" y="520"/>
                </a:lnTo>
                <a:lnTo>
                  <a:pt x="427" y="509"/>
                </a:lnTo>
                <a:lnTo>
                  <a:pt x="425" y="498"/>
                </a:lnTo>
                <a:lnTo>
                  <a:pt x="425" y="486"/>
                </a:lnTo>
                <a:lnTo>
                  <a:pt x="426" y="476"/>
                </a:lnTo>
                <a:lnTo>
                  <a:pt x="431" y="466"/>
                </a:lnTo>
                <a:lnTo>
                  <a:pt x="436" y="455"/>
                </a:lnTo>
                <a:lnTo>
                  <a:pt x="444" y="447"/>
                </a:lnTo>
                <a:lnTo>
                  <a:pt x="455" y="440"/>
                </a:lnTo>
                <a:lnTo>
                  <a:pt x="466" y="436"/>
                </a:lnTo>
                <a:lnTo>
                  <a:pt x="478" y="433"/>
                </a:lnTo>
                <a:lnTo>
                  <a:pt x="489" y="433"/>
                </a:lnTo>
                <a:lnTo>
                  <a:pt x="501" y="436"/>
                </a:lnTo>
                <a:lnTo>
                  <a:pt x="511" y="439"/>
                </a:lnTo>
                <a:lnTo>
                  <a:pt x="522" y="445"/>
                </a:lnTo>
                <a:lnTo>
                  <a:pt x="530" y="453"/>
                </a:lnTo>
                <a:lnTo>
                  <a:pt x="537" y="463"/>
                </a:lnTo>
                <a:lnTo>
                  <a:pt x="539" y="468"/>
                </a:lnTo>
                <a:lnTo>
                  <a:pt x="541" y="474"/>
                </a:lnTo>
                <a:lnTo>
                  <a:pt x="542" y="478"/>
                </a:lnTo>
                <a:lnTo>
                  <a:pt x="543" y="484"/>
                </a:lnTo>
                <a:lnTo>
                  <a:pt x="567" y="483"/>
                </a:lnTo>
                <a:lnTo>
                  <a:pt x="494" y="358"/>
                </a:lnTo>
                <a:lnTo>
                  <a:pt x="380" y="357"/>
                </a:lnTo>
                <a:lnTo>
                  <a:pt x="338" y="288"/>
                </a:lnTo>
                <a:lnTo>
                  <a:pt x="452" y="286"/>
                </a:lnTo>
                <a:lnTo>
                  <a:pt x="417" y="224"/>
                </a:lnTo>
                <a:lnTo>
                  <a:pt x="302" y="224"/>
                </a:lnTo>
                <a:lnTo>
                  <a:pt x="261" y="153"/>
                </a:lnTo>
                <a:lnTo>
                  <a:pt x="374" y="151"/>
                </a:lnTo>
                <a:lnTo>
                  <a:pt x="335" y="83"/>
                </a:lnTo>
                <a:lnTo>
                  <a:pt x="360" y="27"/>
                </a:lnTo>
                <a:lnTo>
                  <a:pt x="427" y="33"/>
                </a:lnTo>
                <a:lnTo>
                  <a:pt x="463" y="96"/>
                </a:lnTo>
                <a:lnTo>
                  <a:pt x="518" y="0"/>
                </a:lnTo>
                <a:lnTo>
                  <a:pt x="562" y="77"/>
                </a:lnTo>
                <a:lnTo>
                  <a:pt x="508" y="172"/>
                </a:lnTo>
                <a:lnTo>
                  <a:pt x="541" y="229"/>
                </a:lnTo>
                <a:lnTo>
                  <a:pt x="595" y="135"/>
                </a:lnTo>
                <a:lnTo>
                  <a:pt x="640" y="212"/>
                </a:lnTo>
                <a:lnTo>
                  <a:pt x="585" y="307"/>
                </a:lnTo>
                <a:lnTo>
                  <a:pt x="661" y="436"/>
                </a:lnTo>
                <a:lnTo>
                  <a:pt x="682" y="402"/>
                </a:lnTo>
                <a:lnTo>
                  <a:pt x="677" y="399"/>
                </a:lnTo>
                <a:lnTo>
                  <a:pt x="673" y="394"/>
                </a:lnTo>
                <a:lnTo>
                  <a:pt x="668" y="390"/>
                </a:lnTo>
                <a:lnTo>
                  <a:pt x="664" y="384"/>
                </a:lnTo>
                <a:lnTo>
                  <a:pt x="660" y="373"/>
                </a:lnTo>
                <a:lnTo>
                  <a:pt x="658" y="362"/>
                </a:lnTo>
                <a:lnTo>
                  <a:pt x="658" y="350"/>
                </a:lnTo>
                <a:lnTo>
                  <a:pt x="659" y="340"/>
                </a:lnTo>
                <a:lnTo>
                  <a:pt x="663" y="330"/>
                </a:lnTo>
                <a:lnTo>
                  <a:pt x="669" y="320"/>
                </a:lnTo>
                <a:lnTo>
                  <a:pt x="677" y="312"/>
                </a:lnTo>
                <a:lnTo>
                  <a:pt x="688" y="305"/>
                </a:lnTo>
                <a:lnTo>
                  <a:pt x="699" y="301"/>
                </a:lnTo>
                <a:lnTo>
                  <a:pt x="711" y="298"/>
                </a:lnTo>
                <a:lnTo>
                  <a:pt x="721" y="298"/>
                </a:lnTo>
                <a:lnTo>
                  <a:pt x="732" y="300"/>
                </a:lnTo>
                <a:lnTo>
                  <a:pt x="744" y="304"/>
                </a:lnTo>
                <a:lnTo>
                  <a:pt x="753" y="310"/>
                </a:lnTo>
                <a:lnTo>
                  <a:pt x="762" y="318"/>
                </a:lnTo>
                <a:lnTo>
                  <a:pt x="769" y="327"/>
                </a:lnTo>
                <a:lnTo>
                  <a:pt x="775" y="340"/>
                </a:lnTo>
                <a:lnTo>
                  <a:pt x="776" y="354"/>
                </a:lnTo>
                <a:lnTo>
                  <a:pt x="775" y="366"/>
                </a:lnTo>
                <a:lnTo>
                  <a:pt x="772" y="379"/>
                </a:lnTo>
                <a:lnTo>
                  <a:pt x="784" y="400"/>
                </a:lnTo>
                <a:lnTo>
                  <a:pt x="838" y="311"/>
                </a:lnTo>
                <a:lnTo>
                  <a:pt x="787" y="216"/>
                </a:lnTo>
                <a:lnTo>
                  <a:pt x="833" y="139"/>
                </a:lnTo>
                <a:lnTo>
                  <a:pt x="885" y="235"/>
                </a:lnTo>
                <a:lnTo>
                  <a:pt x="919" y="179"/>
                </a:lnTo>
                <a:lnTo>
                  <a:pt x="867" y="83"/>
                </a:lnTo>
                <a:lnTo>
                  <a:pt x="913" y="7"/>
                </a:lnTo>
                <a:lnTo>
                  <a:pt x="965" y="104"/>
                </a:lnTo>
                <a:lnTo>
                  <a:pt x="1004" y="41"/>
                </a:lnTo>
                <a:lnTo>
                  <a:pt x="1071" y="36"/>
                </a:lnTo>
                <a:lnTo>
                  <a:pt x="1095" y="93"/>
                </a:lnTo>
                <a:lnTo>
                  <a:pt x="1053" y="161"/>
                </a:lnTo>
                <a:lnTo>
                  <a:pt x="1166" y="16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7" name="Freeform 32"/>
          <p:cNvSpPr>
            <a:spLocks/>
          </p:cNvSpPr>
          <p:nvPr/>
        </p:nvSpPr>
        <p:spPr bwMode="auto">
          <a:xfrm>
            <a:off x="4000496" y="7358090"/>
            <a:ext cx="1500198" cy="1214446"/>
          </a:xfrm>
          <a:custGeom>
            <a:avLst/>
            <a:gdLst/>
            <a:ahLst/>
            <a:cxnLst>
              <a:cxn ang="0">
                <a:pos x="1085" y="298"/>
              </a:cxn>
              <a:cxn ang="0">
                <a:pos x="893" y="456"/>
              </a:cxn>
              <a:cxn ang="0">
                <a:pos x="941" y="422"/>
              </a:cxn>
              <a:cxn ang="0">
                <a:pos x="993" y="441"/>
              </a:cxn>
              <a:cxn ang="0">
                <a:pos x="1006" y="494"/>
              </a:cxn>
              <a:cxn ang="0">
                <a:pos x="972" y="532"/>
              </a:cxn>
              <a:cxn ang="0">
                <a:pos x="947" y="537"/>
              </a:cxn>
              <a:cxn ang="0">
                <a:pos x="1115" y="485"/>
              </a:cxn>
              <a:cxn ang="0">
                <a:pos x="1365" y="487"/>
              </a:cxn>
              <a:cxn ang="0">
                <a:pos x="1296" y="682"/>
              </a:cxn>
              <a:cxn ang="0">
                <a:pos x="1189" y="777"/>
              </a:cxn>
              <a:cxn ang="0">
                <a:pos x="961" y="701"/>
              </a:cxn>
              <a:cxn ang="0">
                <a:pos x="995" y="717"/>
              </a:cxn>
              <a:cxn ang="0">
                <a:pos x="1012" y="763"/>
              </a:cxn>
              <a:cxn ang="0">
                <a:pos x="982" y="809"/>
              </a:cxn>
              <a:cxn ang="0">
                <a:pos x="926" y="809"/>
              </a:cxn>
              <a:cxn ang="0">
                <a:pos x="895" y="770"/>
              </a:cxn>
              <a:cxn ang="0">
                <a:pos x="1035" y="894"/>
              </a:cxn>
              <a:cxn ang="0">
                <a:pos x="1158" y="1105"/>
              </a:cxn>
              <a:cxn ang="0">
                <a:pos x="949" y="1146"/>
              </a:cxn>
              <a:cxn ang="0">
                <a:pos x="811" y="1103"/>
              </a:cxn>
              <a:cxn ang="0">
                <a:pos x="753" y="852"/>
              </a:cxn>
              <a:cxn ang="0">
                <a:pos x="772" y="887"/>
              </a:cxn>
              <a:cxn ang="0">
                <a:pos x="752" y="937"/>
              </a:cxn>
              <a:cxn ang="0">
                <a:pos x="696" y="950"/>
              </a:cxn>
              <a:cxn ang="0">
                <a:pos x="653" y="902"/>
              </a:cxn>
              <a:cxn ang="0">
                <a:pos x="577" y="937"/>
              </a:cxn>
              <a:cxn ang="0">
                <a:pos x="553" y="1165"/>
              </a:cxn>
              <a:cxn ang="0">
                <a:pos x="319" y="1156"/>
              </a:cxn>
              <a:cxn ang="0">
                <a:pos x="439" y="962"/>
              </a:cxn>
              <a:cxn ang="0">
                <a:pos x="538" y="774"/>
              </a:cxn>
              <a:cxn ang="0">
                <a:pos x="501" y="806"/>
              </a:cxn>
              <a:cxn ang="0">
                <a:pos x="446" y="795"/>
              </a:cxn>
              <a:cxn ang="0">
                <a:pos x="424" y="744"/>
              </a:cxn>
              <a:cxn ang="0">
                <a:pos x="454" y="700"/>
              </a:cxn>
              <a:cxn ang="0">
                <a:pos x="486" y="693"/>
              </a:cxn>
              <a:cxn ang="0">
                <a:pos x="364" y="670"/>
              </a:cxn>
              <a:cxn ang="0">
                <a:pos x="147" y="764"/>
              </a:cxn>
              <a:cxn ang="0">
                <a:pos x="0" y="617"/>
              </a:cxn>
              <a:cxn ang="0">
                <a:pos x="204" y="566"/>
              </a:cxn>
              <a:cxn ang="0">
                <a:pos x="501" y="569"/>
              </a:cxn>
              <a:cxn ang="0">
                <a:pos x="456" y="543"/>
              </a:cxn>
              <a:cxn ang="0">
                <a:pos x="427" y="509"/>
              </a:cxn>
              <a:cxn ang="0">
                <a:pos x="436" y="455"/>
              </a:cxn>
              <a:cxn ang="0">
                <a:pos x="489" y="433"/>
              </a:cxn>
              <a:cxn ang="0">
                <a:pos x="537" y="463"/>
              </a:cxn>
              <a:cxn ang="0">
                <a:pos x="567" y="483"/>
              </a:cxn>
              <a:cxn ang="0">
                <a:pos x="417" y="224"/>
              </a:cxn>
              <a:cxn ang="0">
                <a:pos x="360" y="27"/>
              </a:cxn>
              <a:cxn ang="0">
                <a:pos x="508" y="172"/>
              </a:cxn>
              <a:cxn ang="0">
                <a:pos x="661" y="436"/>
              </a:cxn>
              <a:cxn ang="0">
                <a:pos x="664" y="384"/>
              </a:cxn>
              <a:cxn ang="0">
                <a:pos x="663" y="330"/>
              </a:cxn>
              <a:cxn ang="0">
                <a:pos x="711" y="298"/>
              </a:cxn>
              <a:cxn ang="0">
                <a:pos x="762" y="318"/>
              </a:cxn>
              <a:cxn ang="0">
                <a:pos x="772" y="379"/>
              </a:cxn>
              <a:cxn ang="0">
                <a:pos x="885" y="235"/>
              </a:cxn>
              <a:cxn ang="0">
                <a:pos x="1004" y="41"/>
              </a:cxn>
            </a:cxnLst>
            <a:rect l="0" t="0" r="r" b="b"/>
            <a:pathLst>
              <a:path w="1418" h="1235">
                <a:moveTo>
                  <a:pt x="1166" y="167"/>
                </a:moveTo>
                <a:lnTo>
                  <a:pt x="1124" y="235"/>
                </a:lnTo>
                <a:lnTo>
                  <a:pt x="1009" y="233"/>
                </a:lnTo>
                <a:lnTo>
                  <a:pt x="972" y="294"/>
                </a:lnTo>
                <a:lnTo>
                  <a:pt x="1085" y="298"/>
                </a:lnTo>
                <a:lnTo>
                  <a:pt x="1042" y="368"/>
                </a:lnTo>
                <a:lnTo>
                  <a:pt x="928" y="365"/>
                </a:lnTo>
                <a:lnTo>
                  <a:pt x="866" y="467"/>
                </a:lnTo>
                <a:lnTo>
                  <a:pt x="889" y="468"/>
                </a:lnTo>
                <a:lnTo>
                  <a:pt x="893" y="456"/>
                </a:lnTo>
                <a:lnTo>
                  <a:pt x="898" y="445"/>
                </a:lnTo>
                <a:lnTo>
                  <a:pt x="908" y="436"/>
                </a:lnTo>
                <a:lnTo>
                  <a:pt x="918" y="429"/>
                </a:lnTo>
                <a:lnTo>
                  <a:pt x="929" y="424"/>
                </a:lnTo>
                <a:lnTo>
                  <a:pt x="941" y="422"/>
                </a:lnTo>
                <a:lnTo>
                  <a:pt x="953" y="422"/>
                </a:lnTo>
                <a:lnTo>
                  <a:pt x="964" y="423"/>
                </a:lnTo>
                <a:lnTo>
                  <a:pt x="974" y="428"/>
                </a:lnTo>
                <a:lnTo>
                  <a:pt x="985" y="433"/>
                </a:lnTo>
                <a:lnTo>
                  <a:pt x="993" y="441"/>
                </a:lnTo>
                <a:lnTo>
                  <a:pt x="1000" y="451"/>
                </a:lnTo>
                <a:lnTo>
                  <a:pt x="1004" y="461"/>
                </a:lnTo>
                <a:lnTo>
                  <a:pt x="1007" y="473"/>
                </a:lnTo>
                <a:lnTo>
                  <a:pt x="1007" y="484"/>
                </a:lnTo>
                <a:lnTo>
                  <a:pt x="1006" y="494"/>
                </a:lnTo>
                <a:lnTo>
                  <a:pt x="1001" y="505"/>
                </a:lnTo>
                <a:lnTo>
                  <a:pt x="995" y="515"/>
                </a:lnTo>
                <a:lnTo>
                  <a:pt x="987" y="523"/>
                </a:lnTo>
                <a:lnTo>
                  <a:pt x="977" y="530"/>
                </a:lnTo>
                <a:lnTo>
                  <a:pt x="972" y="532"/>
                </a:lnTo>
                <a:lnTo>
                  <a:pt x="967" y="535"/>
                </a:lnTo>
                <a:lnTo>
                  <a:pt x="962" y="536"/>
                </a:lnTo>
                <a:lnTo>
                  <a:pt x="957" y="536"/>
                </a:lnTo>
                <a:lnTo>
                  <a:pt x="953" y="537"/>
                </a:lnTo>
                <a:lnTo>
                  <a:pt x="947" y="537"/>
                </a:lnTo>
                <a:lnTo>
                  <a:pt x="942" y="537"/>
                </a:lnTo>
                <a:lnTo>
                  <a:pt x="938" y="536"/>
                </a:lnTo>
                <a:lnTo>
                  <a:pt x="913" y="575"/>
                </a:lnTo>
                <a:lnTo>
                  <a:pt x="1055" y="576"/>
                </a:lnTo>
                <a:lnTo>
                  <a:pt x="1115" y="485"/>
                </a:lnTo>
                <a:lnTo>
                  <a:pt x="1206" y="486"/>
                </a:lnTo>
                <a:lnTo>
                  <a:pt x="1145" y="577"/>
                </a:lnTo>
                <a:lnTo>
                  <a:pt x="1214" y="579"/>
                </a:lnTo>
                <a:lnTo>
                  <a:pt x="1274" y="486"/>
                </a:lnTo>
                <a:lnTo>
                  <a:pt x="1365" y="487"/>
                </a:lnTo>
                <a:lnTo>
                  <a:pt x="1304" y="580"/>
                </a:lnTo>
                <a:lnTo>
                  <a:pt x="1380" y="581"/>
                </a:lnTo>
                <a:lnTo>
                  <a:pt x="1418" y="634"/>
                </a:lnTo>
                <a:lnTo>
                  <a:pt x="1378" y="683"/>
                </a:lnTo>
                <a:lnTo>
                  <a:pt x="1296" y="682"/>
                </a:lnTo>
                <a:lnTo>
                  <a:pt x="1348" y="779"/>
                </a:lnTo>
                <a:lnTo>
                  <a:pt x="1266" y="778"/>
                </a:lnTo>
                <a:lnTo>
                  <a:pt x="1209" y="681"/>
                </a:lnTo>
                <a:lnTo>
                  <a:pt x="1137" y="680"/>
                </a:lnTo>
                <a:lnTo>
                  <a:pt x="1189" y="777"/>
                </a:lnTo>
                <a:lnTo>
                  <a:pt x="1107" y="776"/>
                </a:lnTo>
                <a:lnTo>
                  <a:pt x="1050" y="679"/>
                </a:lnTo>
                <a:lnTo>
                  <a:pt x="939" y="678"/>
                </a:lnTo>
                <a:lnTo>
                  <a:pt x="953" y="701"/>
                </a:lnTo>
                <a:lnTo>
                  <a:pt x="961" y="701"/>
                </a:lnTo>
                <a:lnTo>
                  <a:pt x="967" y="702"/>
                </a:lnTo>
                <a:lnTo>
                  <a:pt x="976" y="704"/>
                </a:lnTo>
                <a:lnTo>
                  <a:pt x="982" y="708"/>
                </a:lnTo>
                <a:lnTo>
                  <a:pt x="989" y="711"/>
                </a:lnTo>
                <a:lnTo>
                  <a:pt x="995" y="717"/>
                </a:lnTo>
                <a:lnTo>
                  <a:pt x="1001" y="723"/>
                </a:lnTo>
                <a:lnTo>
                  <a:pt x="1006" y="729"/>
                </a:lnTo>
                <a:lnTo>
                  <a:pt x="1010" y="740"/>
                </a:lnTo>
                <a:lnTo>
                  <a:pt x="1012" y="751"/>
                </a:lnTo>
                <a:lnTo>
                  <a:pt x="1012" y="763"/>
                </a:lnTo>
                <a:lnTo>
                  <a:pt x="1011" y="773"/>
                </a:lnTo>
                <a:lnTo>
                  <a:pt x="1007" y="784"/>
                </a:lnTo>
                <a:lnTo>
                  <a:pt x="1001" y="794"/>
                </a:lnTo>
                <a:lnTo>
                  <a:pt x="993" y="802"/>
                </a:lnTo>
                <a:lnTo>
                  <a:pt x="982" y="809"/>
                </a:lnTo>
                <a:lnTo>
                  <a:pt x="971" y="814"/>
                </a:lnTo>
                <a:lnTo>
                  <a:pt x="959" y="816"/>
                </a:lnTo>
                <a:lnTo>
                  <a:pt x="948" y="816"/>
                </a:lnTo>
                <a:lnTo>
                  <a:pt x="936" y="814"/>
                </a:lnTo>
                <a:lnTo>
                  <a:pt x="926" y="809"/>
                </a:lnTo>
                <a:lnTo>
                  <a:pt x="916" y="803"/>
                </a:lnTo>
                <a:lnTo>
                  <a:pt x="908" y="795"/>
                </a:lnTo>
                <a:lnTo>
                  <a:pt x="901" y="786"/>
                </a:lnTo>
                <a:lnTo>
                  <a:pt x="897" y="778"/>
                </a:lnTo>
                <a:lnTo>
                  <a:pt x="895" y="770"/>
                </a:lnTo>
                <a:lnTo>
                  <a:pt x="894" y="763"/>
                </a:lnTo>
                <a:lnTo>
                  <a:pt x="894" y="755"/>
                </a:lnTo>
                <a:lnTo>
                  <a:pt x="847" y="759"/>
                </a:lnTo>
                <a:lnTo>
                  <a:pt x="923" y="890"/>
                </a:lnTo>
                <a:lnTo>
                  <a:pt x="1035" y="894"/>
                </a:lnTo>
                <a:lnTo>
                  <a:pt x="1079" y="972"/>
                </a:lnTo>
                <a:lnTo>
                  <a:pt x="967" y="967"/>
                </a:lnTo>
                <a:lnTo>
                  <a:pt x="1001" y="1025"/>
                </a:lnTo>
                <a:lnTo>
                  <a:pt x="1113" y="1029"/>
                </a:lnTo>
                <a:lnTo>
                  <a:pt x="1158" y="1105"/>
                </a:lnTo>
                <a:lnTo>
                  <a:pt x="1045" y="1101"/>
                </a:lnTo>
                <a:lnTo>
                  <a:pt x="1082" y="1164"/>
                </a:lnTo>
                <a:lnTo>
                  <a:pt x="1053" y="1222"/>
                </a:lnTo>
                <a:lnTo>
                  <a:pt x="989" y="1214"/>
                </a:lnTo>
                <a:lnTo>
                  <a:pt x="949" y="1146"/>
                </a:lnTo>
                <a:lnTo>
                  <a:pt x="888" y="1235"/>
                </a:lnTo>
                <a:lnTo>
                  <a:pt x="848" y="1167"/>
                </a:lnTo>
                <a:lnTo>
                  <a:pt x="908" y="1073"/>
                </a:lnTo>
                <a:lnTo>
                  <a:pt x="872" y="1011"/>
                </a:lnTo>
                <a:lnTo>
                  <a:pt x="811" y="1103"/>
                </a:lnTo>
                <a:lnTo>
                  <a:pt x="772" y="1034"/>
                </a:lnTo>
                <a:lnTo>
                  <a:pt x="829" y="938"/>
                </a:lnTo>
                <a:lnTo>
                  <a:pt x="764" y="823"/>
                </a:lnTo>
                <a:lnTo>
                  <a:pt x="749" y="848"/>
                </a:lnTo>
                <a:lnTo>
                  <a:pt x="753" y="852"/>
                </a:lnTo>
                <a:lnTo>
                  <a:pt x="758" y="856"/>
                </a:lnTo>
                <a:lnTo>
                  <a:pt x="761" y="861"/>
                </a:lnTo>
                <a:lnTo>
                  <a:pt x="765" y="865"/>
                </a:lnTo>
                <a:lnTo>
                  <a:pt x="769" y="876"/>
                </a:lnTo>
                <a:lnTo>
                  <a:pt x="772" y="887"/>
                </a:lnTo>
                <a:lnTo>
                  <a:pt x="772" y="899"/>
                </a:lnTo>
                <a:lnTo>
                  <a:pt x="770" y="909"/>
                </a:lnTo>
                <a:lnTo>
                  <a:pt x="766" y="920"/>
                </a:lnTo>
                <a:lnTo>
                  <a:pt x="760" y="929"/>
                </a:lnTo>
                <a:lnTo>
                  <a:pt x="752" y="937"/>
                </a:lnTo>
                <a:lnTo>
                  <a:pt x="742" y="944"/>
                </a:lnTo>
                <a:lnTo>
                  <a:pt x="730" y="948"/>
                </a:lnTo>
                <a:lnTo>
                  <a:pt x="719" y="951"/>
                </a:lnTo>
                <a:lnTo>
                  <a:pt x="707" y="951"/>
                </a:lnTo>
                <a:lnTo>
                  <a:pt x="696" y="950"/>
                </a:lnTo>
                <a:lnTo>
                  <a:pt x="685" y="945"/>
                </a:lnTo>
                <a:lnTo>
                  <a:pt x="675" y="939"/>
                </a:lnTo>
                <a:lnTo>
                  <a:pt x="667" y="931"/>
                </a:lnTo>
                <a:lnTo>
                  <a:pt x="660" y="922"/>
                </a:lnTo>
                <a:lnTo>
                  <a:pt x="653" y="902"/>
                </a:lnTo>
                <a:lnTo>
                  <a:pt x="654" y="882"/>
                </a:lnTo>
                <a:lnTo>
                  <a:pt x="662" y="863"/>
                </a:lnTo>
                <a:lnTo>
                  <a:pt x="676" y="848"/>
                </a:lnTo>
                <a:lnTo>
                  <a:pt x="654" y="812"/>
                </a:lnTo>
                <a:lnTo>
                  <a:pt x="577" y="937"/>
                </a:lnTo>
                <a:lnTo>
                  <a:pt x="633" y="1034"/>
                </a:lnTo>
                <a:lnTo>
                  <a:pt x="592" y="1102"/>
                </a:lnTo>
                <a:lnTo>
                  <a:pt x="533" y="1008"/>
                </a:lnTo>
                <a:lnTo>
                  <a:pt x="496" y="1069"/>
                </a:lnTo>
                <a:lnTo>
                  <a:pt x="553" y="1165"/>
                </a:lnTo>
                <a:lnTo>
                  <a:pt x="510" y="1233"/>
                </a:lnTo>
                <a:lnTo>
                  <a:pt x="451" y="1141"/>
                </a:lnTo>
                <a:lnTo>
                  <a:pt x="411" y="1207"/>
                </a:lnTo>
                <a:lnTo>
                  <a:pt x="348" y="1214"/>
                </a:lnTo>
                <a:lnTo>
                  <a:pt x="319" y="1156"/>
                </a:lnTo>
                <a:lnTo>
                  <a:pt x="357" y="1094"/>
                </a:lnTo>
                <a:lnTo>
                  <a:pt x="245" y="1096"/>
                </a:lnTo>
                <a:lnTo>
                  <a:pt x="291" y="1020"/>
                </a:lnTo>
                <a:lnTo>
                  <a:pt x="403" y="1019"/>
                </a:lnTo>
                <a:lnTo>
                  <a:pt x="439" y="962"/>
                </a:lnTo>
                <a:lnTo>
                  <a:pt x="326" y="963"/>
                </a:lnTo>
                <a:lnTo>
                  <a:pt x="373" y="889"/>
                </a:lnTo>
                <a:lnTo>
                  <a:pt x="485" y="886"/>
                </a:lnTo>
                <a:lnTo>
                  <a:pt x="555" y="773"/>
                </a:lnTo>
                <a:lnTo>
                  <a:pt x="538" y="774"/>
                </a:lnTo>
                <a:lnTo>
                  <a:pt x="533" y="783"/>
                </a:lnTo>
                <a:lnTo>
                  <a:pt x="527" y="789"/>
                </a:lnTo>
                <a:lnTo>
                  <a:pt x="520" y="795"/>
                </a:lnTo>
                <a:lnTo>
                  <a:pt x="512" y="801"/>
                </a:lnTo>
                <a:lnTo>
                  <a:pt x="501" y="806"/>
                </a:lnTo>
                <a:lnTo>
                  <a:pt x="489" y="808"/>
                </a:lnTo>
                <a:lnTo>
                  <a:pt x="478" y="808"/>
                </a:lnTo>
                <a:lnTo>
                  <a:pt x="466" y="806"/>
                </a:lnTo>
                <a:lnTo>
                  <a:pt x="456" y="802"/>
                </a:lnTo>
                <a:lnTo>
                  <a:pt x="446" y="795"/>
                </a:lnTo>
                <a:lnTo>
                  <a:pt x="437" y="788"/>
                </a:lnTo>
                <a:lnTo>
                  <a:pt x="431" y="778"/>
                </a:lnTo>
                <a:lnTo>
                  <a:pt x="426" y="768"/>
                </a:lnTo>
                <a:lnTo>
                  <a:pt x="424" y="756"/>
                </a:lnTo>
                <a:lnTo>
                  <a:pt x="424" y="744"/>
                </a:lnTo>
                <a:lnTo>
                  <a:pt x="425" y="734"/>
                </a:lnTo>
                <a:lnTo>
                  <a:pt x="429" y="724"/>
                </a:lnTo>
                <a:lnTo>
                  <a:pt x="435" y="715"/>
                </a:lnTo>
                <a:lnTo>
                  <a:pt x="443" y="706"/>
                </a:lnTo>
                <a:lnTo>
                  <a:pt x="454" y="700"/>
                </a:lnTo>
                <a:lnTo>
                  <a:pt x="459" y="696"/>
                </a:lnTo>
                <a:lnTo>
                  <a:pt x="466" y="694"/>
                </a:lnTo>
                <a:lnTo>
                  <a:pt x="473" y="693"/>
                </a:lnTo>
                <a:lnTo>
                  <a:pt x="480" y="693"/>
                </a:lnTo>
                <a:lnTo>
                  <a:pt x="486" y="693"/>
                </a:lnTo>
                <a:lnTo>
                  <a:pt x="493" y="693"/>
                </a:lnTo>
                <a:lnTo>
                  <a:pt x="500" y="694"/>
                </a:lnTo>
                <a:lnTo>
                  <a:pt x="505" y="696"/>
                </a:lnTo>
                <a:lnTo>
                  <a:pt x="519" y="672"/>
                </a:lnTo>
                <a:lnTo>
                  <a:pt x="364" y="670"/>
                </a:lnTo>
                <a:lnTo>
                  <a:pt x="306" y="765"/>
                </a:lnTo>
                <a:lnTo>
                  <a:pt x="223" y="765"/>
                </a:lnTo>
                <a:lnTo>
                  <a:pt x="277" y="670"/>
                </a:lnTo>
                <a:lnTo>
                  <a:pt x="205" y="668"/>
                </a:lnTo>
                <a:lnTo>
                  <a:pt x="147" y="764"/>
                </a:lnTo>
                <a:lnTo>
                  <a:pt x="92" y="763"/>
                </a:lnTo>
                <a:lnTo>
                  <a:pt x="64" y="763"/>
                </a:lnTo>
                <a:lnTo>
                  <a:pt x="118" y="667"/>
                </a:lnTo>
                <a:lnTo>
                  <a:pt x="38" y="666"/>
                </a:lnTo>
                <a:lnTo>
                  <a:pt x="0" y="617"/>
                </a:lnTo>
                <a:lnTo>
                  <a:pt x="39" y="564"/>
                </a:lnTo>
                <a:lnTo>
                  <a:pt x="113" y="565"/>
                </a:lnTo>
                <a:lnTo>
                  <a:pt x="55" y="471"/>
                </a:lnTo>
                <a:lnTo>
                  <a:pt x="146" y="473"/>
                </a:lnTo>
                <a:lnTo>
                  <a:pt x="204" y="566"/>
                </a:lnTo>
                <a:lnTo>
                  <a:pt x="272" y="567"/>
                </a:lnTo>
                <a:lnTo>
                  <a:pt x="214" y="474"/>
                </a:lnTo>
                <a:lnTo>
                  <a:pt x="305" y="475"/>
                </a:lnTo>
                <a:lnTo>
                  <a:pt x="363" y="568"/>
                </a:lnTo>
                <a:lnTo>
                  <a:pt x="501" y="569"/>
                </a:lnTo>
                <a:lnTo>
                  <a:pt x="488" y="549"/>
                </a:lnTo>
                <a:lnTo>
                  <a:pt x="480" y="549"/>
                </a:lnTo>
                <a:lnTo>
                  <a:pt x="472" y="547"/>
                </a:lnTo>
                <a:lnTo>
                  <a:pt x="464" y="546"/>
                </a:lnTo>
                <a:lnTo>
                  <a:pt x="456" y="543"/>
                </a:lnTo>
                <a:lnTo>
                  <a:pt x="449" y="538"/>
                </a:lnTo>
                <a:lnTo>
                  <a:pt x="442" y="534"/>
                </a:lnTo>
                <a:lnTo>
                  <a:pt x="436" y="527"/>
                </a:lnTo>
                <a:lnTo>
                  <a:pt x="432" y="520"/>
                </a:lnTo>
                <a:lnTo>
                  <a:pt x="427" y="509"/>
                </a:lnTo>
                <a:lnTo>
                  <a:pt x="425" y="498"/>
                </a:lnTo>
                <a:lnTo>
                  <a:pt x="425" y="486"/>
                </a:lnTo>
                <a:lnTo>
                  <a:pt x="426" y="476"/>
                </a:lnTo>
                <a:lnTo>
                  <a:pt x="431" y="466"/>
                </a:lnTo>
                <a:lnTo>
                  <a:pt x="436" y="455"/>
                </a:lnTo>
                <a:lnTo>
                  <a:pt x="444" y="447"/>
                </a:lnTo>
                <a:lnTo>
                  <a:pt x="455" y="440"/>
                </a:lnTo>
                <a:lnTo>
                  <a:pt x="466" y="436"/>
                </a:lnTo>
                <a:lnTo>
                  <a:pt x="478" y="433"/>
                </a:lnTo>
                <a:lnTo>
                  <a:pt x="489" y="433"/>
                </a:lnTo>
                <a:lnTo>
                  <a:pt x="501" y="436"/>
                </a:lnTo>
                <a:lnTo>
                  <a:pt x="511" y="439"/>
                </a:lnTo>
                <a:lnTo>
                  <a:pt x="522" y="445"/>
                </a:lnTo>
                <a:lnTo>
                  <a:pt x="530" y="453"/>
                </a:lnTo>
                <a:lnTo>
                  <a:pt x="537" y="463"/>
                </a:lnTo>
                <a:lnTo>
                  <a:pt x="539" y="468"/>
                </a:lnTo>
                <a:lnTo>
                  <a:pt x="541" y="474"/>
                </a:lnTo>
                <a:lnTo>
                  <a:pt x="542" y="478"/>
                </a:lnTo>
                <a:lnTo>
                  <a:pt x="543" y="484"/>
                </a:lnTo>
                <a:lnTo>
                  <a:pt x="567" y="483"/>
                </a:lnTo>
                <a:lnTo>
                  <a:pt x="494" y="358"/>
                </a:lnTo>
                <a:lnTo>
                  <a:pt x="380" y="357"/>
                </a:lnTo>
                <a:lnTo>
                  <a:pt x="338" y="288"/>
                </a:lnTo>
                <a:lnTo>
                  <a:pt x="452" y="286"/>
                </a:lnTo>
                <a:lnTo>
                  <a:pt x="417" y="224"/>
                </a:lnTo>
                <a:lnTo>
                  <a:pt x="302" y="224"/>
                </a:lnTo>
                <a:lnTo>
                  <a:pt x="261" y="153"/>
                </a:lnTo>
                <a:lnTo>
                  <a:pt x="374" y="151"/>
                </a:lnTo>
                <a:lnTo>
                  <a:pt x="335" y="83"/>
                </a:lnTo>
                <a:lnTo>
                  <a:pt x="360" y="27"/>
                </a:lnTo>
                <a:lnTo>
                  <a:pt x="427" y="33"/>
                </a:lnTo>
                <a:lnTo>
                  <a:pt x="463" y="96"/>
                </a:lnTo>
                <a:lnTo>
                  <a:pt x="518" y="0"/>
                </a:lnTo>
                <a:lnTo>
                  <a:pt x="562" y="77"/>
                </a:lnTo>
                <a:lnTo>
                  <a:pt x="508" y="172"/>
                </a:lnTo>
                <a:lnTo>
                  <a:pt x="541" y="229"/>
                </a:lnTo>
                <a:lnTo>
                  <a:pt x="595" y="135"/>
                </a:lnTo>
                <a:lnTo>
                  <a:pt x="640" y="212"/>
                </a:lnTo>
                <a:lnTo>
                  <a:pt x="585" y="307"/>
                </a:lnTo>
                <a:lnTo>
                  <a:pt x="661" y="436"/>
                </a:lnTo>
                <a:lnTo>
                  <a:pt x="682" y="402"/>
                </a:lnTo>
                <a:lnTo>
                  <a:pt x="677" y="399"/>
                </a:lnTo>
                <a:lnTo>
                  <a:pt x="673" y="394"/>
                </a:lnTo>
                <a:lnTo>
                  <a:pt x="668" y="390"/>
                </a:lnTo>
                <a:lnTo>
                  <a:pt x="664" y="384"/>
                </a:lnTo>
                <a:lnTo>
                  <a:pt x="660" y="373"/>
                </a:lnTo>
                <a:lnTo>
                  <a:pt x="658" y="362"/>
                </a:lnTo>
                <a:lnTo>
                  <a:pt x="658" y="350"/>
                </a:lnTo>
                <a:lnTo>
                  <a:pt x="659" y="340"/>
                </a:lnTo>
                <a:lnTo>
                  <a:pt x="663" y="330"/>
                </a:lnTo>
                <a:lnTo>
                  <a:pt x="669" y="320"/>
                </a:lnTo>
                <a:lnTo>
                  <a:pt x="677" y="312"/>
                </a:lnTo>
                <a:lnTo>
                  <a:pt x="688" y="305"/>
                </a:lnTo>
                <a:lnTo>
                  <a:pt x="699" y="301"/>
                </a:lnTo>
                <a:lnTo>
                  <a:pt x="711" y="298"/>
                </a:lnTo>
                <a:lnTo>
                  <a:pt x="721" y="298"/>
                </a:lnTo>
                <a:lnTo>
                  <a:pt x="732" y="300"/>
                </a:lnTo>
                <a:lnTo>
                  <a:pt x="744" y="304"/>
                </a:lnTo>
                <a:lnTo>
                  <a:pt x="753" y="310"/>
                </a:lnTo>
                <a:lnTo>
                  <a:pt x="762" y="318"/>
                </a:lnTo>
                <a:lnTo>
                  <a:pt x="769" y="327"/>
                </a:lnTo>
                <a:lnTo>
                  <a:pt x="775" y="340"/>
                </a:lnTo>
                <a:lnTo>
                  <a:pt x="776" y="354"/>
                </a:lnTo>
                <a:lnTo>
                  <a:pt x="775" y="366"/>
                </a:lnTo>
                <a:lnTo>
                  <a:pt x="772" y="379"/>
                </a:lnTo>
                <a:lnTo>
                  <a:pt x="784" y="400"/>
                </a:lnTo>
                <a:lnTo>
                  <a:pt x="838" y="311"/>
                </a:lnTo>
                <a:lnTo>
                  <a:pt x="787" y="216"/>
                </a:lnTo>
                <a:lnTo>
                  <a:pt x="833" y="139"/>
                </a:lnTo>
                <a:lnTo>
                  <a:pt x="885" y="235"/>
                </a:lnTo>
                <a:lnTo>
                  <a:pt x="919" y="179"/>
                </a:lnTo>
                <a:lnTo>
                  <a:pt x="867" y="83"/>
                </a:lnTo>
                <a:lnTo>
                  <a:pt x="913" y="7"/>
                </a:lnTo>
                <a:lnTo>
                  <a:pt x="965" y="104"/>
                </a:lnTo>
                <a:lnTo>
                  <a:pt x="1004" y="41"/>
                </a:lnTo>
                <a:lnTo>
                  <a:pt x="1071" y="36"/>
                </a:lnTo>
                <a:lnTo>
                  <a:pt x="1095" y="93"/>
                </a:lnTo>
                <a:lnTo>
                  <a:pt x="1053" y="161"/>
                </a:lnTo>
                <a:lnTo>
                  <a:pt x="1166" y="16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5500695" y="7429529"/>
            <a:ext cx="928694" cy="785818"/>
          </a:xfrm>
          <a:custGeom>
            <a:avLst/>
            <a:gdLst/>
            <a:ahLst/>
            <a:cxnLst>
              <a:cxn ang="0">
                <a:pos x="1085" y="298"/>
              </a:cxn>
              <a:cxn ang="0">
                <a:pos x="893" y="456"/>
              </a:cxn>
              <a:cxn ang="0">
                <a:pos x="941" y="422"/>
              </a:cxn>
              <a:cxn ang="0">
                <a:pos x="993" y="441"/>
              </a:cxn>
              <a:cxn ang="0">
                <a:pos x="1006" y="494"/>
              </a:cxn>
              <a:cxn ang="0">
                <a:pos x="972" y="532"/>
              </a:cxn>
              <a:cxn ang="0">
                <a:pos x="947" y="537"/>
              </a:cxn>
              <a:cxn ang="0">
                <a:pos x="1115" y="485"/>
              </a:cxn>
              <a:cxn ang="0">
                <a:pos x="1365" y="487"/>
              </a:cxn>
              <a:cxn ang="0">
                <a:pos x="1296" y="682"/>
              </a:cxn>
              <a:cxn ang="0">
                <a:pos x="1189" y="777"/>
              </a:cxn>
              <a:cxn ang="0">
                <a:pos x="961" y="701"/>
              </a:cxn>
              <a:cxn ang="0">
                <a:pos x="995" y="717"/>
              </a:cxn>
              <a:cxn ang="0">
                <a:pos x="1012" y="763"/>
              </a:cxn>
              <a:cxn ang="0">
                <a:pos x="982" y="809"/>
              </a:cxn>
              <a:cxn ang="0">
                <a:pos x="926" y="809"/>
              </a:cxn>
              <a:cxn ang="0">
                <a:pos x="895" y="770"/>
              </a:cxn>
              <a:cxn ang="0">
                <a:pos x="1035" y="894"/>
              </a:cxn>
              <a:cxn ang="0">
                <a:pos x="1158" y="1105"/>
              </a:cxn>
              <a:cxn ang="0">
                <a:pos x="949" y="1146"/>
              </a:cxn>
              <a:cxn ang="0">
                <a:pos x="811" y="1103"/>
              </a:cxn>
              <a:cxn ang="0">
                <a:pos x="753" y="852"/>
              </a:cxn>
              <a:cxn ang="0">
                <a:pos x="772" y="887"/>
              </a:cxn>
              <a:cxn ang="0">
                <a:pos x="752" y="937"/>
              </a:cxn>
              <a:cxn ang="0">
                <a:pos x="696" y="950"/>
              </a:cxn>
              <a:cxn ang="0">
                <a:pos x="653" y="902"/>
              </a:cxn>
              <a:cxn ang="0">
                <a:pos x="577" y="937"/>
              </a:cxn>
              <a:cxn ang="0">
                <a:pos x="553" y="1165"/>
              </a:cxn>
              <a:cxn ang="0">
                <a:pos x="319" y="1156"/>
              </a:cxn>
              <a:cxn ang="0">
                <a:pos x="439" y="962"/>
              </a:cxn>
              <a:cxn ang="0">
                <a:pos x="538" y="774"/>
              </a:cxn>
              <a:cxn ang="0">
                <a:pos x="501" y="806"/>
              </a:cxn>
              <a:cxn ang="0">
                <a:pos x="446" y="795"/>
              </a:cxn>
              <a:cxn ang="0">
                <a:pos x="424" y="744"/>
              </a:cxn>
              <a:cxn ang="0">
                <a:pos x="454" y="700"/>
              </a:cxn>
              <a:cxn ang="0">
                <a:pos x="486" y="693"/>
              </a:cxn>
              <a:cxn ang="0">
                <a:pos x="364" y="670"/>
              </a:cxn>
              <a:cxn ang="0">
                <a:pos x="147" y="764"/>
              </a:cxn>
              <a:cxn ang="0">
                <a:pos x="0" y="617"/>
              </a:cxn>
              <a:cxn ang="0">
                <a:pos x="204" y="566"/>
              </a:cxn>
              <a:cxn ang="0">
                <a:pos x="501" y="569"/>
              </a:cxn>
              <a:cxn ang="0">
                <a:pos x="456" y="543"/>
              </a:cxn>
              <a:cxn ang="0">
                <a:pos x="427" y="509"/>
              </a:cxn>
              <a:cxn ang="0">
                <a:pos x="436" y="455"/>
              </a:cxn>
              <a:cxn ang="0">
                <a:pos x="489" y="433"/>
              </a:cxn>
              <a:cxn ang="0">
                <a:pos x="537" y="463"/>
              </a:cxn>
              <a:cxn ang="0">
                <a:pos x="567" y="483"/>
              </a:cxn>
              <a:cxn ang="0">
                <a:pos x="417" y="224"/>
              </a:cxn>
              <a:cxn ang="0">
                <a:pos x="360" y="27"/>
              </a:cxn>
              <a:cxn ang="0">
                <a:pos x="508" y="172"/>
              </a:cxn>
              <a:cxn ang="0">
                <a:pos x="661" y="436"/>
              </a:cxn>
              <a:cxn ang="0">
                <a:pos x="664" y="384"/>
              </a:cxn>
              <a:cxn ang="0">
                <a:pos x="663" y="330"/>
              </a:cxn>
              <a:cxn ang="0">
                <a:pos x="711" y="298"/>
              </a:cxn>
              <a:cxn ang="0">
                <a:pos x="762" y="318"/>
              </a:cxn>
              <a:cxn ang="0">
                <a:pos x="772" y="379"/>
              </a:cxn>
              <a:cxn ang="0">
                <a:pos x="885" y="235"/>
              </a:cxn>
              <a:cxn ang="0">
                <a:pos x="1004" y="41"/>
              </a:cxn>
            </a:cxnLst>
            <a:rect l="0" t="0" r="r" b="b"/>
            <a:pathLst>
              <a:path w="1418" h="1235">
                <a:moveTo>
                  <a:pt x="1166" y="167"/>
                </a:moveTo>
                <a:lnTo>
                  <a:pt x="1124" y="235"/>
                </a:lnTo>
                <a:lnTo>
                  <a:pt x="1009" y="233"/>
                </a:lnTo>
                <a:lnTo>
                  <a:pt x="972" y="294"/>
                </a:lnTo>
                <a:lnTo>
                  <a:pt x="1085" y="298"/>
                </a:lnTo>
                <a:lnTo>
                  <a:pt x="1042" y="368"/>
                </a:lnTo>
                <a:lnTo>
                  <a:pt x="928" y="365"/>
                </a:lnTo>
                <a:lnTo>
                  <a:pt x="866" y="467"/>
                </a:lnTo>
                <a:lnTo>
                  <a:pt x="889" y="468"/>
                </a:lnTo>
                <a:lnTo>
                  <a:pt x="893" y="456"/>
                </a:lnTo>
                <a:lnTo>
                  <a:pt x="898" y="445"/>
                </a:lnTo>
                <a:lnTo>
                  <a:pt x="908" y="436"/>
                </a:lnTo>
                <a:lnTo>
                  <a:pt x="918" y="429"/>
                </a:lnTo>
                <a:lnTo>
                  <a:pt x="929" y="424"/>
                </a:lnTo>
                <a:lnTo>
                  <a:pt x="941" y="422"/>
                </a:lnTo>
                <a:lnTo>
                  <a:pt x="953" y="422"/>
                </a:lnTo>
                <a:lnTo>
                  <a:pt x="964" y="423"/>
                </a:lnTo>
                <a:lnTo>
                  <a:pt x="974" y="428"/>
                </a:lnTo>
                <a:lnTo>
                  <a:pt x="985" y="433"/>
                </a:lnTo>
                <a:lnTo>
                  <a:pt x="993" y="441"/>
                </a:lnTo>
                <a:lnTo>
                  <a:pt x="1000" y="451"/>
                </a:lnTo>
                <a:lnTo>
                  <a:pt x="1004" y="461"/>
                </a:lnTo>
                <a:lnTo>
                  <a:pt x="1007" y="473"/>
                </a:lnTo>
                <a:lnTo>
                  <a:pt x="1007" y="484"/>
                </a:lnTo>
                <a:lnTo>
                  <a:pt x="1006" y="494"/>
                </a:lnTo>
                <a:lnTo>
                  <a:pt x="1001" y="505"/>
                </a:lnTo>
                <a:lnTo>
                  <a:pt x="995" y="515"/>
                </a:lnTo>
                <a:lnTo>
                  <a:pt x="987" y="523"/>
                </a:lnTo>
                <a:lnTo>
                  <a:pt x="977" y="530"/>
                </a:lnTo>
                <a:lnTo>
                  <a:pt x="972" y="532"/>
                </a:lnTo>
                <a:lnTo>
                  <a:pt x="967" y="535"/>
                </a:lnTo>
                <a:lnTo>
                  <a:pt x="962" y="536"/>
                </a:lnTo>
                <a:lnTo>
                  <a:pt x="957" y="536"/>
                </a:lnTo>
                <a:lnTo>
                  <a:pt x="953" y="537"/>
                </a:lnTo>
                <a:lnTo>
                  <a:pt x="947" y="537"/>
                </a:lnTo>
                <a:lnTo>
                  <a:pt x="942" y="537"/>
                </a:lnTo>
                <a:lnTo>
                  <a:pt x="938" y="536"/>
                </a:lnTo>
                <a:lnTo>
                  <a:pt x="913" y="575"/>
                </a:lnTo>
                <a:lnTo>
                  <a:pt x="1055" y="576"/>
                </a:lnTo>
                <a:lnTo>
                  <a:pt x="1115" y="485"/>
                </a:lnTo>
                <a:lnTo>
                  <a:pt x="1206" y="486"/>
                </a:lnTo>
                <a:lnTo>
                  <a:pt x="1145" y="577"/>
                </a:lnTo>
                <a:lnTo>
                  <a:pt x="1214" y="579"/>
                </a:lnTo>
                <a:lnTo>
                  <a:pt x="1274" y="486"/>
                </a:lnTo>
                <a:lnTo>
                  <a:pt x="1365" y="487"/>
                </a:lnTo>
                <a:lnTo>
                  <a:pt x="1304" y="580"/>
                </a:lnTo>
                <a:lnTo>
                  <a:pt x="1380" y="581"/>
                </a:lnTo>
                <a:lnTo>
                  <a:pt x="1418" y="634"/>
                </a:lnTo>
                <a:lnTo>
                  <a:pt x="1378" y="683"/>
                </a:lnTo>
                <a:lnTo>
                  <a:pt x="1296" y="682"/>
                </a:lnTo>
                <a:lnTo>
                  <a:pt x="1348" y="779"/>
                </a:lnTo>
                <a:lnTo>
                  <a:pt x="1266" y="778"/>
                </a:lnTo>
                <a:lnTo>
                  <a:pt x="1209" y="681"/>
                </a:lnTo>
                <a:lnTo>
                  <a:pt x="1137" y="680"/>
                </a:lnTo>
                <a:lnTo>
                  <a:pt x="1189" y="777"/>
                </a:lnTo>
                <a:lnTo>
                  <a:pt x="1107" y="776"/>
                </a:lnTo>
                <a:lnTo>
                  <a:pt x="1050" y="679"/>
                </a:lnTo>
                <a:lnTo>
                  <a:pt x="939" y="678"/>
                </a:lnTo>
                <a:lnTo>
                  <a:pt x="953" y="701"/>
                </a:lnTo>
                <a:lnTo>
                  <a:pt x="961" y="701"/>
                </a:lnTo>
                <a:lnTo>
                  <a:pt x="967" y="702"/>
                </a:lnTo>
                <a:lnTo>
                  <a:pt x="976" y="704"/>
                </a:lnTo>
                <a:lnTo>
                  <a:pt x="982" y="708"/>
                </a:lnTo>
                <a:lnTo>
                  <a:pt x="989" y="711"/>
                </a:lnTo>
                <a:lnTo>
                  <a:pt x="995" y="717"/>
                </a:lnTo>
                <a:lnTo>
                  <a:pt x="1001" y="723"/>
                </a:lnTo>
                <a:lnTo>
                  <a:pt x="1006" y="729"/>
                </a:lnTo>
                <a:lnTo>
                  <a:pt x="1010" y="740"/>
                </a:lnTo>
                <a:lnTo>
                  <a:pt x="1012" y="751"/>
                </a:lnTo>
                <a:lnTo>
                  <a:pt x="1012" y="763"/>
                </a:lnTo>
                <a:lnTo>
                  <a:pt x="1011" y="773"/>
                </a:lnTo>
                <a:lnTo>
                  <a:pt x="1007" y="784"/>
                </a:lnTo>
                <a:lnTo>
                  <a:pt x="1001" y="794"/>
                </a:lnTo>
                <a:lnTo>
                  <a:pt x="993" y="802"/>
                </a:lnTo>
                <a:lnTo>
                  <a:pt x="982" y="809"/>
                </a:lnTo>
                <a:lnTo>
                  <a:pt x="971" y="814"/>
                </a:lnTo>
                <a:lnTo>
                  <a:pt x="959" y="816"/>
                </a:lnTo>
                <a:lnTo>
                  <a:pt x="948" y="816"/>
                </a:lnTo>
                <a:lnTo>
                  <a:pt x="936" y="814"/>
                </a:lnTo>
                <a:lnTo>
                  <a:pt x="926" y="809"/>
                </a:lnTo>
                <a:lnTo>
                  <a:pt x="916" y="803"/>
                </a:lnTo>
                <a:lnTo>
                  <a:pt x="908" y="795"/>
                </a:lnTo>
                <a:lnTo>
                  <a:pt x="901" y="786"/>
                </a:lnTo>
                <a:lnTo>
                  <a:pt x="897" y="778"/>
                </a:lnTo>
                <a:lnTo>
                  <a:pt x="895" y="770"/>
                </a:lnTo>
                <a:lnTo>
                  <a:pt x="894" y="763"/>
                </a:lnTo>
                <a:lnTo>
                  <a:pt x="894" y="755"/>
                </a:lnTo>
                <a:lnTo>
                  <a:pt x="847" y="759"/>
                </a:lnTo>
                <a:lnTo>
                  <a:pt x="923" y="890"/>
                </a:lnTo>
                <a:lnTo>
                  <a:pt x="1035" y="894"/>
                </a:lnTo>
                <a:lnTo>
                  <a:pt x="1079" y="972"/>
                </a:lnTo>
                <a:lnTo>
                  <a:pt x="967" y="967"/>
                </a:lnTo>
                <a:lnTo>
                  <a:pt x="1001" y="1025"/>
                </a:lnTo>
                <a:lnTo>
                  <a:pt x="1113" y="1029"/>
                </a:lnTo>
                <a:lnTo>
                  <a:pt x="1158" y="1105"/>
                </a:lnTo>
                <a:lnTo>
                  <a:pt x="1045" y="1101"/>
                </a:lnTo>
                <a:lnTo>
                  <a:pt x="1082" y="1164"/>
                </a:lnTo>
                <a:lnTo>
                  <a:pt x="1053" y="1222"/>
                </a:lnTo>
                <a:lnTo>
                  <a:pt x="989" y="1214"/>
                </a:lnTo>
                <a:lnTo>
                  <a:pt x="949" y="1146"/>
                </a:lnTo>
                <a:lnTo>
                  <a:pt x="888" y="1235"/>
                </a:lnTo>
                <a:lnTo>
                  <a:pt x="848" y="1167"/>
                </a:lnTo>
                <a:lnTo>
                  <a:pt x="908" y="1073"/>
                </a:lnTo>
                <a:lnTo>
                  <a:pt x="872" y="1011"/>
                </a:lnTo>
                <a:lnTo>
                  <a:pt x="811" y="1103"/>
                </a:lnTo>
                <a:lnTo>
                  <a:pt x="772" y="1034"/>
                </a:lnTo>
                <a:lnTo>
                  <a:pt x="829" y="938"/>
                </a:lnTo>
                <a:lnTo>
                  <a:pt x="764" y="823"/>
                </a:lnTo>
                <a:lnTo>
                  <a:pt x="749" y="848"/>
                </a:lnTo>
                <a:lnTo>
                  <a:pt x="753" y="852"/>
                </a:lnTo>
                <a:lnTo>
                  <a:pt x="758" y="856"/>
                </a:lnTo>
                <a:lnTo>
                  <a:pt x="761" y="861"/>
                </a:lnTo>
                <a:lnTo>
                  <a:pt x="765" y="865"/>
                </a:lnTo>
                <a:lnTo>
                  <a:pt x="769" y="876"/>
                </a:lnTo>
                <a:lnTo>
                  <a:pt x="772" y="887"/>
                </a:lnTo>
                <a:lnTo>
                  <a:pt x="772" y="899"/>
                </a:lnTo>
                <a:lnTo>
                  <a:pt x="770" y="909"/>
                </a:lnTo>
                <a:lnTo>
                  <a:pt x="766" y="920"/>
                </a:lnTo>
                <a:lnTo>
                  <a:pt x="760" y="929"/>
                </a:lnTo>
                <a:lnTo>
                  <a:pt x="752" y="937"/>
                </a:lnTo>
                <a:lnTo>
                  <a:pt x="742" y="944"/>
                </a:lnTo>
                <a:lnTo>
                  <a:pt x="730" y="948"/>
                </a:lnTo>
                <a:lnTo>
                  <a:pt x="719" y="951"/>
                </a:lnTo>
                <a:lnTo>
                  <a:pt x="707" y="951"/>
                </a:lnTo>
                <a:lnTo>
                  <a:pt x="696" y="950"/>
                </a:lnTo>
                <a:lnTo>
                  <a:pt x="685" y="945"/>
                </a:lnTo>
                <a:lnTo>
                  <a:pt x="675" y="939"/>
                </a:lnTo>
                <a:lnTo>
                  <a:pt x="667" y="931"/>
                </a:lnTo>
                <a:lnTo>
                  <a:pt x="660" y="922"/>
                </a:lnTo>
                <a:lnTo>
                  <a:pt x="653" y="902"/>
                </a:lnTo>
                <a:lnTo>
                  <a:pt x="654" y="882"/>
                </a:lnTo>
                <a:lnTo>
                  <a:pt x="662" y="863"/>
                </a:lnTo>
                <a:lnTo>
                  <a:pt x="676" y="848"/>
                </a:lnTo>
                <a:lnTo>
                  <a:pt x="654" y="812"/>
                </a:lnTo>
                <a:lnTo>
                  <a:pt x="577" y="937"/>
                </a:lnTo>
                <a:lnTo>
                  <a:pt x="633" y="1034"/>
                </a:lnTo>
                <a:lnTo>
                  <a:pt x="592" y="1102"/>
                </a:lnTo>
                <a:lnTo>
                  <a:pt x="533" y="1008"/>
                </a:lnTo>
                <a:lnTo>
                  <a:pt x="496" y="1069"/>
                </a:lnTo>
                <a:lnTo>
                  <a:pt x="553" y="1165"/>
                </a:lnTo>
                <a:lnTo>
                  <a:pt x="510" y="1233"/>
                </a:lnTo>
                <a:lnTo>
                  <a:pt x="451" y="1141"/>
                </a:lnTo>
                <a:lnTo>
                  <a:pt x="411" y="1207"/>
                </a:lnTo>
                <a:lnTo>
                  <a:pt x="348" y="1214"/>
                </a:lnTo>
                <a:lnTo>
                  <a:pt x="319" y="1156"/>
                </a:lnTo>
                <a:lnTo>
                  <a:pt x="357" y="1094"/>
                </a:lnTo>
                <a:lnTo>
                  <a:pt x="245" y="1096"/>
                </a:lnTo>
                <a:lnTo>
                  <a:pt x="291" y="1020"/>
                </a:lnTo>
                <a:lnTo>
                  <a:pt x="403" y="1019"/>
                </a:lnTo>
                <a:lnTo>
                  <a:pt x="439" y="962"/>
                </a:lnTo>
                <a:lnTo>
                  <a:pt x="326" y="963"/>
                </a:lnTo>
                <a:lnTo>
                  <a:pt x="373" y="889"/>
                </a:lnTo>
                <a:lnTo>
                  <a:pt x="485" y="886"/>
                </a:lnTo>
                <a:lnTo>
                  <a:pt x="555" y="773"/>
                </a:lnTo>
                <a:lnTo>
                  <a:pt x="538" y="774"/>
                </a:lnTo>
                <a:lnTo>
                  <a:pt x="533" y="783"/>
                </a:lnTo>
                <a:lnTo>
                  <a:pt x="527" y="789"/>
                </a:lnTo>
                <a:lnTo>
                  <a:pt x="520" y="795"/>
                </a:lnTo>
                <a:lnTo>
                  <a:pt x="512" y="801"/>
                </a:lnTo>
                <a:lnTo>
                  <a:pt x="501" y="806"/>
                </a:lnTo>
                <a:lnTo>
                  <a:pt x="489" y="808"/>
                </a:lnTo>
                <a:lnTo>
                  <a:pt x="478" y="808"/>
                </a:lnTo>
                <a:lnTo>
                  <a:pt x="466" y="806"/>
                </a:lnTo>
                <a:lnTo>
                  <a:pt x="456" y="802"/>
                </a:lnTo>
                <a:lnTo>
                  <a:pt x="446" y="795"/>
                </a:lnTo>
                <a:lnTo>
                  <a:pt x="437" y="788"/>
                </a:lnTo>
                <a:lnTo>
                  <a:pt x="431" y="778"/>
                </a:lnTo>
                <a:lnTo>
                  <a:pt x="426" y="768"/>
                </a:lnTo>
                <a:lnTo>
                  <a:pt x="424" y="756"/>
                </a:lnTo>
                <a:lnTo>
                  <a:pt x="424" y="744"/>
                </a:lnTo>
                <a:lnTo>
                  <a:pt x="425" y="734"/>
                </a:lnTo>
                <a:lnTo>
                  <a:pt x="429" y="724"/>
                </a:lnTo>
                <a:lnTo>
                  <a:pt x="435" y="715"/>
                </a:lnTo>
                <a:lnTo>
                  <a:pt x="443" y="706"/>
                </a:lnTo>
                <a:lnTo>
                  <a:pt x="454" y="700"/>
                </a:lnTo>
                <a:lnTo>
                  <a:pt x="459" y="696"/>
                </a:lnTo>
                <a:lnTo>
                  <a:pt x="466" y="694"/>
                </a:lnTo>
                <a:lnTo>
                  <a:pt x="473" y="693"/>
                </a:lnTo>
                <a:lnTo>
                  <a:pt x="480" y="693"/>
                </a:lnTo>
                <a:lnTo>
                  <a:pt x="486" y="693"/>
                </a:lnTo>
                <a:lnTo>
                  <a:pt x="493" y="693"/>
                </a:lnTo>
                <a:lnTo>
                  <a:pt x="500" y="694"/>
                </a:lnTo>
                <a:lnTo>
                  <a:pt x="505" y="696"/>
                </a:lnTo>
                <a:lnTo>
                  <a:pt x="519" y="672"/>
                </a:lnTo>
                <a:lnTo>
                  <a:pt x="364" y="670"/>
                </a:lnTo>
                <a:lnTo>
                  <a:pt x="306" y="765"/>
                </a:lnTo>
                <a:lnTo>
                  <a:pt x="223" y="765"/>
                </a:lnTo>
                <a:lnTo>
                  <a:pt x="277" y="670"/>
                </a:lnTo>
                <a:lnTo>
                  <a:pt x="205" y="668"/>
                </a:lnTo>
                <a:lnTo>
                  <a:pt x="147" y="764"/>
                </a:lnTo>
                <a:lnTo>
                  <a:pt x="92" y="763"/>
                </a:lnTo>
                <a:lnTo>
                  <a:pt x="64" y="763"/>
                </a:lnTo>
                <a:lnTo>
                  <a:pt x="118" y="667"/>
                </a:lnTo>
                <a:lnTo>
                  <a:pt x="38" y="666"/>
                </a:lnTo>
                <a:lnTo>
                  <a:pt x="0" y="617"/>
                </a:lnTo>
                <a:lnTo>
                  <a:pt x="39" y="564"/>
                </a:lnTo>
                <a:lnTo>
                  <a:pt x="113" y="565"/>
                </a:lnTo>
                <a:lnTo>
                  <a:pt x="55" y="471"/>
                </a:lnTo>
                <a:lnTo>
                  <a:pt x="146" y="473"/>
                </a:lnTo>
                <a:lnTo>
                  <a:pt x="204" y="566"/>
                </a:lnTo>
                <a:lnTo>
                  <a:pt x="272" y="567"/>
                </a:lnTo>
                <a:lnTo>
                  <a:pt x="214" y="474"/>
                </a:lnTo>
                <a:lnTo>
                  <a:pt x="305" y="475"/>
                </a:lnTo>
                <a:lnTo>
                  <a:pt x="363" y="568"/>
                </a:lnTo>
                <a:lnTo>
                  <a:pt x="501" y="569"/>
                </a:lnTo>
                <a:lnTo>
                  <a:pt x="488" y="549"/>
                </a:lnTo>
                <a:lnTo>
                  <a:pt x="480" y="549"/>
                </a:lnTo>
                <a:lnTo>
                  <a:pt x="472" y="547"/>
                </a:lnTo>
                <a:lnTo>
                  <a:pt x="464" y="546"/>
                </a:lnTo>
                <a:lnTo>
                  <a:pt x="456" y="543"/>
                </a:lnTo>
                <a:lnTo>
                  <a:pt x="449" y="538"/>
                </a:lnTo>
                <a:lnTo>
                  <a:pt x="442" y="534"/>
                </a:lnTo>
                <a:lnTo>
                  <a:pt x="436" y="527"/>
                </a:lnTo>
                <a:lnTo>
                  <a:pt x="432" y="520"/>
                </a:lnTo>
                <a:lnTo>
                  <a:pt x="427" y="509"/>
                </a:lnTo>
                <a:lnTo>
                  <a:pt x="425" y="498"/>
                </a:lnTo>
                <a:lnTo>
                  <a:pt x="425" y="486"/>
                </a:lnTo>
                <a:lnTo>
                  <a:pt x="426" y="476"/>
                </a:lnTo>
                <a:lnTo>
                  <a:pt x="431" y="466"/>
                </a:lnTo>
                <a:lnTo>
                  <a:pt x="436" y="455"/>
                </a:lnTo>
                <a:lnTo>
                  <a:pt x="444" y="447"/>
                </a:lnTo>
                <a:lnTo>
                  <a:pt x="455" y="440"/>
                </a:lnTo>
                <a:lnTo>
                  <a:pt x="466" y="436"/>
                </a:lnTo>
                <a:lnTo>
                  <a:pt x="478" y="433"/>
                </a:lnTo>
                <a:lnTo>
                  <a:pt x="489" y="433"/>
                </a:lnTo>
                <a:lnTo>
                  <a:pt x="501" y="436"/>
                </a:lnTo>
                <a:lnTo>
                  <a:pt x="511" y="439"/>
                </a:lnTo>
                <a:lnTo>
                  <a:pt x="522" y="445"/>
                </a:lnTo>
                <a:lnTo>
                  <a:pt x="530" y="453"/>
                </a:lnTo>
                <a:lnTo>
                  <a:pt x="537" y="463"/>
                </a:lnTo>
                <a:lnTo>
                  <a:pt x="539" y="468"/>
                </a:lnTo>
                <a:lnTo>
                  <a:pt x="541" y="474"/>
                </a:lnTo>
                <a:lnTo>
                  <a:pt x="542" y="478"/>
                </a:lnTo>
                <a:lnTo>
                  <a:pt x="543" y="484"/>
                </a:lnTo>
                <a:lnTo>
                  <a:pt x="567" y="483"/>
                </a:lnTo>
                <a:lnTo>
                  <a:pt x="494" y="358"/>
                </a:lnTo>
                <a:lnTo>
                  <a:pt x="380" y="357"/>
                </a:lnTo>
                <a:lnTo>
                  <a:pt x="338" y="288"/>
                </a:lnTo>
                <a:lnTo>
                  <a:pt x="452" y="286"/>
                </a:lnTo>
                <a:lnTo>
                  <a:pt x="417" y="224"/>
                </a:lnTo>
                <a:lnTo>
                  <a:pt x="302" y="224"/>
                </a:lnTo>
                <a:lnTo>
                  <a:pt x="261" y="153"/>
                </a:lnTo>
                <a:lnTo>
                  <a:pt x="374" y="151"/>
                </a:lnTo>
                <a:lnTo>
                  <a:pt x="335" y="83"/>
                </a:lnTo>
                <a:lnTo>
                  <a:pt x="360" y="27"/>
                </a:lnTo>
                <a:lnTo>
                  <a:pt x="427" y="33"/>
                </a:lnTo>
                <a:lnTo>
                  <a:pt x="463" y="96"/>
                </a:lnTo>
                <a:lnTo>
                  <a:pt x="518" y="0"/>
                </a:lnTo>
                <a:lnTo>
                  <a:pt x="562" y="77"/>
                </a:lnTo>
                <a:lnTo>
                  <a:pt x="508" y="172"/>
                </a:lnTo>
                <a:lnTo>
                  <a:pt x="541" y="229"/>
                </a:lnTo>
                <a:lnTo>
                  <a:pt x="595" y="135"/>
                </a:lnTo>
                <a:lnTo>
                  <a:pt x="640" y="212"/>
                </a:lnTo>
                <a:lnTo>
                  <a:pt x="585" y="307"/>
                </a:lnTo>
                <a:lnTo>
                  <a:pt x="661" y="436"/>
                </a:lnTo>
                <a:lnTo>
                  <a:pt x="682" y="402"/>
                </a:lnTo>
                <a:lnTo>
                  <a:pt x="677" y="399"/>
                </a:lnTo>
                <a:lnTo>
                  <a:pt x="673" y="394"/>
                </a:lnTo>
                <a:lnTo>
                  <a:pt x="668" y="390"/>
                </a:lnTo>
                <a:lnTo>
                  <a:pt x="664" y="384"/>
                </a:lnTo>
                <a:lnTo>
                  <a:pt x="660" y="373"/>
                </a:lnTo>
                <a:lnTo>
                  <a:pt x="658" y="362"/>
                </a:lnTo>
                <a:lnTo>
                  <a:pt x="658" y="350"/>
                </a:lnTo>
                <a:lnTo>
                  <a:pt x="659" y="340"/>
                </a:lnTo>
                <a:lnTo>
                  <a:pt x="663" y="330"/>
                </a:lnTo>
                <a:lnTo>
                  <a:pt x="669" y="320"/>
                </a:lnTo>
                <a:lnTo>
                  <a:pt x="677" y="312"/>
                </a:lnTo>
                <a:lnTo>
                  <a:pt x="688" y="305"/>
                </a:lnTo>
                <a:lnTo>
                  <a:pt x="699" y="301"/>
                </a:lnTo>
                <a:lnTo>
                  <a:pt x="711" y="298"/>
                </a:lnTo>
                <a:lnTo>
                  <a:pt x="721" y="298"/>
                </a:lnTo>
                <a:lnTo>
                  <a:pt x="732" y="300"/>
                </a:lnTo>
                <a:lnTo>
                  <a:pt x="744" y="304"/>
                </a:lnTo>
                <a:lnTo>
                  <a:pt x="753" y="310"/>
                </a:lnTo>
                <a:lnTo>
                  <a:pt x="762" y="318"/>
                </a:lnTo>
                <a:lnTo>
                  <a:pt x="769" y="327"/>
                </a:lnTo>
                <a:lnTo>
                  <a:pt x="775" y="340"/>
                </a:lnTo>
                <a:lnTo>
                  <a:pt x="776" y="354"/>
                </a:lnTo>
                <a:lnTo>
                  <a:pt x="775" y="366"/>
                </a:lnTo>
                <a:lnTo>
                  <a:pt x="772" y="379"/>
                </a:lnTo>
                <a:lnTo>
                  <a:pt x="784" y="400"/>
                </a:lnTo>
                <a:lnTo>
                  <a:pt x="838" y="311"/>
                </a:lnTo>
                <a:lnTo>
                  <a:pt x="787" y="216"/>
                </a:lnTo>
                <a:lnTo>
                  <a:pt x="833" y="139"/>
                </a:lnTo>
                <a:lnTo>
                  <a:pt x="885" y="235"/>
                </a:lnTo>
                <a:lnTo>
                  <a:pt x="919" y="179"/>
                </a:lnTo>
                <a:lnTo>
                  <a:pt x="867" y="83"/>
                </a:lnTo>
                <a:lnTo>
                  <a:pt x="913" y="7"/>
                </a:lnTo>
                <a:lnTo>
                  <a:pt x="965" y="104"/>
                </a:lnTo>
                <a:lnTo>
                  <a:pt x="1004" y="41"/>
                </a:lnTo>
                <a:lnTo>
                  <a:pt x="1071" y="36"/>
                </a:lnTo>
                <a:lnTo>
                  <a:pt x="1095" y="93"/>
                </a:lnTo>
                <a:lnTo>
                  <a:pt x="1053" y="161"/>
                </a:lnTo>
                <a:lnTo>
                  <a:pt x="1166" y="16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9" name="Freeform 32"/>
          <p:cNvSpPr>
            <a:spLocks/>
          </p:cNvSpPr>
          <p:nvPr/>
        </p:nvSpPr>
        <p:spPr bwMode="auto">
          <a:xfrm>
            <a:off x="7072330" y="7286652"/>
            <a:ext cx="1125537" cy="981075"/>
          </a:xfrm>
          <a:custGeom>
            <a:avLst/>
            <a:gdLst/>
            <a:ahLst/>
            <a:cxnLst>
              <a:cxn ang="0">
                <a:pos x="1085" y="298"/>
              </a:cxn>
              <a:cxn ang="0">
                <a:pos x="893" y="456"/>
              </a:cxn>
              <a:cxn ang="0">
                <a:pos x="941" y="422"/>
              </a:cxn>
              <a:cxn ang="0">
                <a:pos x="993" y="441"/>
              </a:cxn>
              <a:cxn ang="0">
                <a:pos x="1006" y="494"/>
              </a:cxn>
              <a:cxn ang="0">
                <a:pos x="972" y="532"/>
              </a:cxn>
              <a:cxn ang="0">
                <a:pos x="947" y="537"/>
              </a:cxn>
              <a:cxn ang="0">
                <a:pos x="1115" y="485"/>
              </a:cxn>
              <a:cxn ang="0">
                <a:pos x="1365" y="487"/>
              </a:cxn>
              <a:cxn ang="0">
                <a:pos x="1296" y="682"/>
              </a:cxn>
              <a:cxn ang="0">
                <a:pos x="1189" y="777"/>
              </a:cxn>
              <a:cxn ang="0">
                <a:pos x="961" y="701"/>
              </a:cxn>
              <a:cxn ang="0">
                <a:pos x="995" y="717"/>
              </a:cxn>
              <a:cxn ang="0">
                <a:pos x="1012" y="763"/>
              </a:cxn>
              <a:cxn ang="0">
                <a:pos x="982" y="809"/>
              </a:cxn>
              <a:cxn ang="0">
                <a:pos x="926" y="809"/>
              </a:cxn>
              <a:cxn ang="0">
                <a:pos x="895" y="770"/>
              </a:cxn>
              <a:cxn ang="0">
                <a:pos x="1035" y="894"/>
              </a:cxn>
              <a:cxn ang="0">
                <a:pos x="1158" y="1105"/>
              </a:cxn>
              <a:cxn ang="0">
                <a:pos x="949" y="1146"/>
              </a:cxn>
              <a:cxn ang="0">
                <a:pos x="811" y="1103"/>
              </a:cxn>
              <a:cxn ang="0">
                <a:pos x="753" y="852"/>
              </a:cxn>
              <a:cxn ang="0">
                <a:pos x="772" y="887"/>
              </a:cxn>
              <a:cxn ang="0">
                <a:pos x="752" y="937"/>
              </a:cxn>
              <a:cxn ang="0">
                <a:pos x="696" y="950"/>
              </a:cxn>
              <a:cxn ang="0">
                <a:pos x="653" y="902"/>
              </a:cxn>
              <a:cxn ang="0">
                <a:pos x="577" y="937"/>
              </a:cxn>
              <a:cxn ang="0">
                <a:pos x="553" y="1165"/>
              </a:cxn>
              <a:cxn ang="0">
                <a:pos x="319" y="1156"/>
              </a:cxn>
              <a:cxn ang="0">
                <a:pos x="439" y="962"/>
              </a:cxn>
              <a:cxn ang="0">
                <a:pos x="538" y="774"/>
              </a:cxn>
              <a:cxn ang="0">
                <a:pos x="501" y="806"/>
              </a:cxn>
              <a:cxn ang="0">
                <a:pos x="446" y="795"/>
              </a:cxn>
              <a:cxn ang="0">
                <a:pos x="424" y="744"/>
              </a:cxn>
              <a:cxn ang="0">
                <a:pos x="454" y="700"/>
              </a:cxn>
              <a:cxn ang="0">
                <a:pos x="486" y="693"/>
              </a:cxn>
              <a:cxn ang="0">
                <a:pos x="364" y="670"/>
              </a:cxn>
              <a:cxn ang="0">
                <a:pos x="147" y="764"/>
              </a:cxn>
              <a:cxn ang="0">
                <a:pos x="0" y="617"/>
              </a:cxn>
              <a:cxn ang="0">
                <a:pos x="204" y="566"/>
              </a:cxn>
              <a:cxn ang="0">
                <a:pos x="501" y="569"/>
              </a:cxn>
              <a:cxn ang="0">
                <a:pos x="456" y="543"/>
              </a:cxn>
              <a:cxn ang="0">
                <a:pos x="427" y="509"/>
              </a:cxn>
              <a:cxn ang="0">
                <a:pos x="436" y="455"/>
              </a:cxn>
              <a:cxn ang="0">
                <a:pos x="489" y="433"/>
              </a:cxn>
              <a:cxn ang="0">
                <a:pos x="537" y="463"/>
              </a:cxn>
              <a:cxn ang="0">
                <a:pos x="567" y="483"/>
              </a:cxn>
              <a:cxn ang="0">
                <a:pos x="417" y="224"/>
              </a:cxn>
              <a:cxn ang="0">
                <a:pos x="360" y="27"/>
              </a:cxn>
              <a:cxn ang="0">
                <a:pos x="508" y="172"/>
              </a:cxn>
              <a:cxn ang="0">
                <a:pos x="661" y="436"/>
              </a:cxn>
              <a:cxn ang="0">
                <a:pos x="664" y="384"/>
              </a:cxn>
              <a:cxn ang="0">
                <a:pos x="663" y="330"/>
              </a:cxn>
              <a:cxn ang="0">
                <a:pos x="711" y="298"/>
              </a:cxn>
              <a:cxn ang="0">
                <a:pos x="762" y="318"/>
              </a:cxn>
              <a:cxn ang="0">
                <a:pos x="772" y="379"/>
              </a:cxn>
              <a:cxn ang="0">
                <a:pos x="885" y="235"/>
              </a:cxn>
              <a:cxn ang="0">
                <a:pos x="1004" y="41"/>
              </a:cxn>
            </a:cxnLst>
            <a:rect l="0" t="0" r="r" b="b"/>
            <a:pathLst>
              <a:path w="1418" h="1235">
                <a:moveTo>
                  <a:pt x="1166" y="167"/>
                </a:moveTo>
                <a:lnTo>
                  <a:pt x="1124" y="235"/>
                </a:lnTo>
                <a:lnTo>
                  <a:pt x="1009" y="233"/>
                </a:lnTo>
                <a:lnTo>
                  <a:pt x="972" y="294"/>
                </a:lnTo>
                <a:lnTo>
                  <a:pt x="1085" y="298"/>
                </a:lnTo>
                <a:lnTo>
                  <a:pt x="1042" y="368"/>
                </a:lnTo>
                <a:lnTo>
                  <a:pt x="928" y="365"/>
                </a:lnTo>
                <a:lnTo>
                  <a:pt x="866" y="467"/>
                </a:lnTo>
                <a:lnTo>
                  <a:pt x="889" y="468"/>
                </a:lnTo>
                <a:lnTo>
                  <a:pt x="893" y="456"/>
                </a:lnTo>
                <a:lnTo>
                  <a:pt x="898" y="445"/>
                </a:lnTo>
                <a:lnTo>
                  <a:pt x="908" y="436"/>
                </a:lnTo>
                <a:lnTo>
                  <a:pt x="918" y="429"/>
                </a:lnTo>
                <a:lnTo>
                  <a:pt x="929" y="424"/>
                </a:lnTo>
                <a:lnTo>
                  <a:pt x="941" y="422"/>
                </a:lnTo>
                <a:lnTo>
                  <a:pt x="953" y="422"/>
                </a:lnTo>
                <a:lnTo>
                  <a:pt x="964" y="423"/>
                </a:lnTo>
                <a:lnTo>
                  <a:pt x="974" y="428"/>
                </a:lnTo>
                <a:lnTo>
                  <a:pt x="985" y="433"/>
                </a:lnTo>
                <a:lnTo>
                  <a:pt x="993" y="441"/>
                </a:lnTo>
                <a:lnTo>
                  <a:pt x="1000" y="451"/>
                </a:lnTo>
                <a:lnTo>
                  <a:pt x="1004" y="461"/>
                </a:lnTo>
                <a:lnTo>
                  <a:pt x="1007" y="473"/>
                </a:lnTo>
                <a:lnTo>
                  <a:pt x="1007" y="484"/>
                </a:lnTo>
                <a:lnTo>
                  <a:pt x="1006" y="494"/>
                </a:lnTo>
                <a:lnTo>
                  <a:pt x="1001" y="505"/>
                </a:lnTo>
                <a:lnTo>
                  <a:pt x="995" y="515"/>
                </a:lnTo>
                <a:lnTo>
                  <a:pt x="987" y="523"/>
                </a:lnTo>
                <a:lnTo>
                  <a:pt x="977" y="530"/>
                </a:lnTo>
                <a:lnTo>
                  <a:pt x="972" y="532"/>
                </a:lnTo>
                <a:lnTo>
                  <a:pt x="967" y="535"/>
                </a:lnTo>
                <a:lnTo>
                  <a:pt x="962" y="536"/>
                </a:lnTo>
                <a:lnTo>
                  <a:pt x="957" y="536"/>
                </a:lnTo>
                <a:lnTo>
                  <a:pt x="953" y="537"/>
                </a:lnTo>
                <a:lnTo>
                  <a:pt x="947" y="537"/>
                </a:lnTo>
                <a:lnTo>
                  <a:pt x="942" y="537"/>
                </a:lnTo>
                <a:lnTo>
                  <a:pt x="938" y="536"/>
                </a:lnTo>
                <a:lnTo>
                  <a:pt x="913" y="575"/>
                </a:lnTo>
                <a:lnTo>
                  <a:pt x="1055" y="576"/>
                </a:lnTo>
                <a:lnTo>
                  <a:pt x="1115" y="485"/>
                </a:lnTo>
                <a:lnTo>
                  <a:pt x="1206" y="486"/>
                </a:lnTo>
                <a:lnTo>
                  <a:pt x="1145" y="577"/>
                </a:lnTo>
                <a:lnTo>
                  <a:pt x="1214" y="579"/>
                </a:lnTo>
                <a:lnTo>
                  <a:pt x="1274" y="486"/>
                </a:lnTo>
                <a:lnTo>
                  <a:pt x="1365" y="487"/>
                </a:lnTo>
                <a:lnTo>
                  <a:pt x="1304" y="580"/>
                </a:lnTo>
                <a:lnTo>
                  <a:pt x="1380" y="581"/>
                </a:lnTo>
                <a:lnTo>
                  <a:pt x="1418" y="634"/>
                </a:lnTo>
                <a:lnTo>
                  <a:pt x="1378" y="683"/>
                </a:lnTo>
                <a:lnTo>
                  <a:pt x="1296" y="682"/>
                </a:lnTo>
                <a:lnTo>
                  <a:pt x="1348" y="779"/>
                </a:lnTo>
                <a:lnTo>
                  <a:pt x="1266" y="778"/>
                </a:lnTo>
                <a:lnTo>
                  <a:pt x="1209" y="681"/>
                </a:lnTo>
                <a:lnTo>
                  <a:pt x="1137" y="680"/>
                </a:lnTo>
                <a:lnTo>
                  <a:pt x="1189" y="777"/>
                </a:lnTo>
                <a:lnTo>
                  <a:pt x="1107" y="776"/>
                </a:lnTo>
                <a:lnTo>
                  <a:pt x="1050" y="679"/>
                </a:lnTo>
                <a:lnTo>
                  <a:pt x="939" y="678"/>
                </a:lnTo>
                <a:lnTo>
                  <a:pt x="953" y="701"/>
                </a:lnTo>
                <a:lnTo>
                  <a:pt x="961" y="701"/>
                </a:lnTo>
                <a:lnTo>
                  <a:pt x="967" y="702"/>
                </a:lnTo>
                <a:lnTo>
                  <a:pt x="976" y="704"/>
                </a:lnTo>
                <a:lnTo>
                  <a:pt x="982" y="708"/>
                </a:lnTo>
                <a:lnTo>
                  <a:pt x="989" y="711"/>
                </a:lnTo>
                <a:lnTo>
                  <a:pt x="995" y="717"/>
                </a:lnTo>
                <a:lnTo>
                  <a:pt x="1001" y="723"/>
                </a:lnTo>
                <a:lnTo>
                  <a:pt x="1006" y="729"/>
                </a:lnTo>
                <a:lnTo>
                  <a:pt x="1010" y="740"/>
                </a:lnTo>
                <a:lnTo>
                  <a:pt x="1012" y="751"/>
                </a:lnTo>
                <a:lnTo>
                  <a:pt x="1012" y="763"/>
                </a:lnTo>
                <a:lnTo>
                  <a:pt x="1011" y="773"/>
                </a:lnTo>
                <a:lnTo>
                  <a:pt x="1007" y="784"/>
                </a:lnTo>
                <a:lnTo>
                  <a:pt x="1001" y="794"/>
                </a:lnTo>
                <a:lnTo>
                  <a:pt x="993" y="802"/>
                </a:lnTo>
                <a:lnTo>
                  <a:pt x="982" y="809"/>
                </a:lnTo>
                <a:lnTo>
                  <a:pt x="971" y="814"/>
                </a:lnTo>
                <a:lnTo>
                  <a:pt x="959" y="816"/>
                </a:lnTo>
                <a:lnTo>
                  <a:pt x="948" y="816"/>
                </a:lnTo>
                <a:lnTo>
                  <a:pt x="936" y="814"/>
                </a:lnTo>
                <a:lnTo>
                  <a:pt x="926" y="809"/>
                </a:lnTo>
                <a:lnTo>
                  <a:pt x="916" y="803"/>
                </a:lnTo>
                <a:lnTo>
                  <a:pt x="908" y="795"/>
                </a:lnTo>
                <a:lnTo>
                  <a:pt x="901" y="786"/>
                </a:lnTo>
                <a:lnTo>
                  <a:pt x="897" y="778"/>
                </a:lnTo>
                <a:lnTo>
                  <a:pt x="895" y="770"/>
                </a:lnTo>
                <a:lnTo>
                  <a:pt x="894" y="763"/>
                </a:lnTo>
                <a:lnTo>
                  <a:pt x="894" y="755"/>
                </a:lnTo>
                <a:lnTo>
                  <a:pt x="847" y="759"/>
                </a:lnTo>
                <a:lnTo>
                  <a:pt x="923" y="890"/>
                </a:lnTo>
                <a:lnTo>
                  <a:pt x="1035" y="894"/>
                </a:lnTo>
                <a:lnTo>
                  <a:pt x="1079" y="972"/>
                </a:lnTo>
                <a:lnTo>
                  <a:pt x="967" y="967"/>
                </a:lnTo>
                <a:lnTo>
                  <a:pt x="1001" y="1025"/>
                </a:lnTo>
                <a:lnTo>
                  <a:pt x="1113" y="1029"/>
                </a:lnTo>
                <a:lnTo>
                  <a:pt x="1158" y="1105"/>
                </a:lnTo>
                <a:lnTo>
                  <a:pt x="1045" y="1101"/>
                </a:lnTo>
                <a:lnTo>
                  <a:pt x="1082" y="1164"/>
                </a:lnTo>
                <a:lnTo>
                  <a:pt x="1053" y="1222"/>
                </a:lnTo>
                <a:lnTo>
                  <a:pt x="989" y="1214"/>
                </a:lnTo>
                <a:lnTo>
                  <a:pt x="949" y="1146"/>
                </a:lnTo>
                <a:lnTo>
                  <a:pt x="888" y="1235"/>
                </a:lnTo>
                <a:lnTo>
                  <a:pt x="848" y="1167"/>
                </a:lnTo>
                <a:lnTo>
                  <a:pt x="908" y="1073"/>
                </a:lnTo>
                <a:lnTo>
                  <a:pt x="872" y="1011"/>
                </a:lnTo>
                <a:lnTo>
                  <a:pt x="811" y="1103"/>
                </a:lnTo>
                <a:lnTo>
                  <a:pt x="772" y="1034"/>
                </a:lnTo>
                <a:lnTo>
                  <a:pt x="829" y="938"/>
                </a:lnTo>
                <a:lnTo>
                  <a:pt x="764" y="823"/>
                </a:lnTo>
                <a:lnTo>
                  <a:pt x="749" y="848"/>
                </a:lnTo>
                <a:lnTo>
                  <a:pt x="753" y="852"/>
                </a:lnTo>
                <a:lnTo>
                  <a:pt x="758" y="856"/>
                </a:lnTo>
                <a:lnTo>
                  <a:pt x="761" y="861"/>
                </a:lnTo>
                <a:lnTo>
                  <a:pt x="765" y="865"/>
                </a:lnTo>
                <a:lnTo>
                  <a:pt x="769" y="876"/>
                </a:lnTo>
                <a:lnTo>
                  <a:pt x="772" y="887"/>
                </a:lnTo>
                <a:lnTo>
                  <a:pt x="772" y="899"/>
                </a:lnTo>
                <a:lnTo>
                  <a:pt x="770" y="909"/>
                </a:lnTo>
                <a:lnTo>
                  <a:pt x="766" y="920"/>
                </a:lnTo>
                <a:lnTo>
                  <a:pt x="760" y="929"/>
                </a:lnTo>
                <a:lnTo>
                  <a:pt x="752" y="937"/>
                </a:lnTo>
                <a:lnTo>
                  <a:pt x="742" y="944"/>
                </a:lnTo>
                <a:lnTo>
                  <a:pt x="730" y="948"/>
                </a:lnTo>
                <a:lnTo>
                  <a:pt x="719" y="951"/>
                </a:lnTo>
                <a:lnTo>
                  <a:pt x="707" y="951"/>
                </a:lnTo>
                <a:lnTo>
                  <a:pt x="696" y="950"/>
                </a:lnTo>
                <a:lnTo>
                  <a:pt x="685" y="945"/>
                </a:lnTo>
                <a:lnTo>
                  <a:pt x="675" y="939"/>
                </a:lnTo>
                <a:lnTo>
                  <a:pt x="667" y="931"/>
                </a:lnTo>
                <a:lnTo>
                  <a:pt x="660" y="922"/>
                </a:lnTo>
                <a:lnTo>
                  <a:pt x="653" y="902"/>
                </a:lnTo>
                <a:lnTo>
                  <a:pt x="654" y="882"/>
                </a:lnTo>
                <a:lnTo>
                  <a:pt x="662" y="863"/>
                </a:lnTo>
                <a:lnTo>
                  <a:pt x="676" y="848"/>
                </a:lnTo>
                <a:lnTo>
                  <a:pt x="654" y="812"/>
                </a:lnTo>
                <a:lnTo>
                  <a:pt x="577" y="937"/>
                </a:lnTo>
                <a:lnTo>
                  <a:pt x="633" y="1034"/>
                </a:lnTo>
                <a:lnTo>
                  <a:pt x="592" y="1102"/>
                </a:lnTo>
                <a:lnTo>
                  <a:pt x="533" y="1008"/>
                </a:lnTo>
                <a:lnTo>
                  <a:pt x="496" y="1069"/>
                </a:lnTo>
                <a:lnTo>
                  <a:pt x="553" y="1165"/>
                </a:lnTo>
                <a:lnTo>
                  <a:pt x="510" y="1233"/>
                </a:lnTo>
                <a:lnTo>
                  <a:pt x="451" y="1141"/>
                </a:lnTo>
                <a:lnTo>
                  <a:pt x="411" y="1207"/>
                </a:lnTo>
                <a:lnTo>
                  <a:pt x="348" y="1214"/>
                </a:lnTo>
                <a:lnTo>
                  <a:pt x="319" y="1156"/>
                </a:lnTo>
                <a:lnTo>
                  <a:pt x="357" y="1094"/>
                </a:lnTo>
                <a:lnTo>
                  <a:pt x="245" y="1096"/>
                </a:lnTo>
                <a:lnTo>
                  <a:pt x="291" y="1020"/>
                </a:lnTo>
                <a:lnTo>
                  <a:pt x="403" y="1019"/>
                </a:lnTo>
                <a:lnTo>
                  <a:pt x="439" y="962"/>
                </a:lnTo>
                <a:lnTo>
                  <a:pt x="326" y="963"/>
                </a:lnTo>
                <a:lnTo>
                  <a:pt x="373" y="889"/>
                </a:lnTo>
                <a:lnTo>
                  <a:pt x="485" y="886"/>
                </a:lnTo>
                <a:lnTo>
                  <a:pt x="555" y="773"/>
                </a:lnTo>
                <a:lnTo>
                  <a:pt x="538" y="774"/>
                </a:lnTo>
                <a:lnTo>
                  <a:pt x="533" y="783"/>
                </a:lnTo>
                <a:lnTo>
                  <a:pt x="527" y="789"/>
                </a:lnTo>
                <a:lnTo>
                  <a:pt x="520" y="795"/>
                </a:lnTo>
                <a:lnTo>
                  <a:pt x="512" y="801"/>
                </a:lnTo>
                <a:lnTo>
                  <a:pt x="501" y="806"/>
                </a:lnTo>
                <a:lnTo>
                  <a:pt x="489" y="808"/>
                </a:lnTo>
                <a:lnTo>
                  <a:pt x="478" y="808"/>
                </a:lnTo>
                <a:lnTo>
                  <a:pt x="466" y="806"/>
                </a:lnTo>
                <a:lnTo>
                  <a:pt x="456" y="802"/>
                </a:lnTo>
                <a:lnTo>
                  <a:pt x="446" y="795"/>
                </a:lnTo>
                <a:lnTo>
                  <a:pt x="437" y="788"/>
                </a:lnTo>
                <a:lnTo>
                  <a:pt x="431" y="778"/>
                </a:lnTo>
                <a:lnTo>
                  <a:pt x="426" y="768"/>
                </a:lnTo>
                <a:lnTo>
                  <a:pt x="424" y="756"/>
                </a:lnTo>
                <a:lnTo>
                  <a:pt x="424" y="744"/>
                </a:lnTo>
                <a:lnTo>
                  <a:pt x="425" y="734"/>
                </a:lnTo>
                <a:lnTo>
                  <a:pt x="429" y="724"/>
                </a:lnTo>
                <a:lnTo>
                  <a:pt x="435" y="715"/>
                </a:lnTo>
                <a:lnTo>
                  <a:pt x="443" y="706"/>
                </a:lnTo>
                <a:lnTo>
                  <a:pt x="454" y="700"/>
                </a:lnTo>
                <a:lnTo>
                  <a:pt x="459" y="696"/>
                </a:lnTo>
                <a:lnTo>
                  <a:pt x="466" y="694"/>
                </a:lnTo>
                <a:lnTo>
                  <a:pt x="473" y="693"/>
                </a:lnTo>
                <a:lnTo>
                  <a:pt x="480" y="693"/>
                </a:lnTo>
                <a:lnTo>
                  <a:pt x="486" y="693"/>
                </a:lnTo>
                <a:lnTo>
                  <a:pt x="493" y="693"/>
                </a:lnTo>
                <a:lnTo>
                  <a:pt x="500" y="694"/>
                </a:lnTo>
                <a:lnTo>
                  <a:pt x="505" y="696"/>
                </a:lnTo>
                <a:lnTo>
                  <a:pt x="519" y="672"/>
                </a:lnTo>
                <a:lnTo>
                  <a:pt x="364" y="670"/>
                </a:lnTo>
                <a:lnTo>
                  <a:pt x="306" y="765"/>
                </a:lnTo>
                <a:lnTo>
                  <a:pt x="223" y="765"/>
                </a:lnTo>
                <a:lnTo>
                  <a:pt x="277" y="670"/>
                </a:lnTo>
                <a:lnTo>
                  <a:pt x="205" y="668"/>
                </a:lnTo>
                <a:lnTo>
                  <a:pt x="147" y="764"/>
                </a:lnTo>
                <a:lnTo>
                  <a:pt x="92" y="763"/>
                </a:lnTo>
                <a:lnTo>
                  <a:pt x="64" y="763"/>
                </a:lnTo>
                <a:lnTo>
                  <a:pt x="118" y="667"/>
                </a:lnTo>
                <a:lnTo>
                  <a:pt x="38" y="666"/>
                </a:lnTo>
                <a:lnTo>
                  <a:pt x="0" y="617"/>
                </a:lnTo>
                <a:lnTo>
                  <a:pt x="39" y="564"/>
                </a:lnTo>
                <a:lnTo>
                  <a:pt x="113" y="565"/>
                </a:lnTo>
                <a:lnTo>
                  <a:pt x="55" y="471"/>
                </a:lnTo>
                <a:lnTo>
                  <a:pt x="146" y="473"/>
                </a:lnTo>
                <a:lnTo>
                  <a:pt x="204" y="566"/>
                </a:lnTo>
                <a:lnTo>
                  <a:pt x="272" y="567"/>
                </a:lnTo>
                <a:lnTo>
                  <a:pt x="214" y="474"/>
                </a:lnTo>
                <a:lnTo>
                  <a:pt x="305" y="475"/>
                </a:lnTo>
                <a:lnTo>
                  <a:pt x="363" y="568"/>
                </a:lnTo>
                <a:lnTo>
                  <a:pt x="501" y="569"/>
                </a:lnTo>
                <a:lnTo>
                  <a:pt x="488" y="549"/>
                </a:lnTo>
                <a:lnTo>
                  <a:pt x="480" y="549"/>
                </a:lnTo>
                <a:lnTo>
                  <a:pt x="472" y="547"/>
                </a:lnTo>
                <a:lnTo>
                  <a:pt x="464" y="546"/>
                </a:lnTo>
                <a:lnTo>
                  <a:pt x="456" y="543"/>
                </a:lnTo>
                <a:lnTo>
                  <a:pt x="449" y="538"/>
                </a:lnTo>
                <a:lnTo>
                  <a:pt x="442" y="534"/>
                </a:lnTo>
                <a:lnTo>
                  <a:pt x="436" y="527"/>
                </a:lnTo>
                <a:lnTo>
                  <a:pt x="432" y="520"/>
                </a:lnTo>
                <a:lnTo>
                  <a:pt x="427" y="509"/>
                </a:lnTo>
                <a:lnTo>
                  <a:pt x="425" y="498"/>
                </a:lnTo>
                <a:lnTo>
                  <a:pt x="425" y="486"/>
                </a:lnTo>
                <a:lnTo>
                  <a:pt x="426" y="476"/>
                </a:lnTo>
                <a:lnTo>
                  <a:pt x="431" y="466"/>
                </a:lnTo>
                <a:lnTo>
                  <a:pt x="436" y="455"/>
                </a:lnTo>
                <a:lnTo>
                  <a:pt x="444" y="447"/>
                </a:lnTo>
                <a:lnTo>
                  <a:pt x="455" y="440"/>
                </a:lnTo>
                <a:lnTo>
                  <a:pt x="466" y="436"/>
                </a:lnTo>
                <a:lnTo>
                  <a:pt x="478" y="433"/>
                </a:lnTo>
                <a:lnTo>
                  <a:pt x="489" y="433"/>
                </a:lnTo>
                <a:lnTo>
                  <a:pt x="501" y="436"/>
                </a:lnTo>
                <a:lnTo>
                  <a:pt x="511" y="439"/>
                </a:lnTo>
                <a:lnTo>
                  <a:pt x="522" y="445"/>
                </a:lnTo>
                <a:lnTo>
                  <a:pt x="530" y="453"/>
                </a:lnTo>
                <a:lnTo>
                  <a:pt x="537" y="463"/>
                </a:lnTo>
                <a:lnTo>
                  <a:pt x="539" y="468"/>
                </a:lnTo>
                <a:lnTo>
                  <a:pt x="541" y="474"/>
                </a:lnTo>
                <a:lnTo>
                  <a:pt x="542" y="478"/>
                </a:lnTo>
                <a:lnTo>
                  <a:pt x="543" y="484"/>
                </a:lnTo>
                <a:lnTo>
                  <a:pt x="567" y="483"/>
                </a:lnTo>
                <a:lnTo>
                  <a:pt x="494" y="358"/>
                </a:lnTo>
                <a:lnTo>
                  <a:pt x="380" y="357"/>
                </a:lnTo>
                <a:lnTo>
                  <a:pt x="338" y="288"/>
                </a:lnTo>
                <a:lnTo>
                  <a:pt x="452" y="286"/>
                </a:lnTo>
                <a:lnTo>
                  <a:pt x="417" y="224"/>
                </a:lnTo>
                <a:lnTo>
                  <a:pt x="302" y="224"/>
                </a:lnTo>
                <a:lnTo>
                  <a:pt x="261" y="153"/>
                </a:lnTo>
                <a:lnTo>
                  <a:pt x="374" y="151"/>
                </a:lnTo>
                <a:lnTo>
                  <a:pt x="335" y="83"/>
                </a:lnTo>
                <a:lnTo>
                  <a:pt x="360" y="27"/>
                </a:lnTo>
                <a:lnTo>
                  <a:pt x="427" y="33"/>
                </a:lnTo>
                <a:lnTo>
                  <a:pt x="463" y="96"/>
                </a:lnTo>
                <a:lnTo>
                  <a:pt x="518" y="0"/>
                </a:lnTo>
                <a:lnTo>
                  <a:pt x="562" y="77"/>
                </a:lnTo>
                <a:lnTo>
                  <a:pt x="508" y="172"/>
                </a:lnTo>
                <a:lnTo>
                  <a:pt x="541" y="229"/>
                </a:lnTo>
                <a:lnTo>
                  <a:pt x="595" y="135"/>
                </a:lnTo>
                <a:lnTo>
                  <a:pt x="640" y="212"/>
                </a:lnTo>
                <a:lnTo>
                  <a:pt x="585" y="307"/>
                </a:lnTo>
                <a:lnTo>
                  <a:pt x="661" y="436"/>
                </a:lnTo>
                <a:lnTo>
                  <a:pt x="682" y="402"/>
                </a:lnTo>
                <a:lnTo>
                  <a:pt x="677" y="399"/>
                </a:lnTo>
                <a:lnTo>
                  <a:pt x="673" y="394"/>
                </a:lnTo>
                <a:lnTo>
                  <a:pt x="668" y="390"/>
                </a:lnTo>
                <a:lnTo>
                  <a:pt x="664" y="384"/>
                </a:lnTo>
                <a:lnTo>
                  <a:pt x="660" y="373"/>
                </a:lnTo>
                <a:lnTo>
                  <a:pt x="658" y="362"/>
                </a:lnTo>
                <a:lnTo>
                  <a:pt x="658" y="350"/>
                </a:lnTo>
                <a:lnTo>
                  <a:pt x="659" y="340"/>
                </a:lnTo>
                <a:lnTo>
                  <a:pt x="663" y="330"/>
                </a:lnTo>
                <a:lnTo>
                  <a:pt x="669" y="320"/>
                </a:lnTo>
                <a:lnTo>
                  <a:pt x="677" y="312"/>
                </a:lnTo>
                <a:lnTo>
                  <a:pt x="688" y="305"/>
                </a:lnTo>
                <a:lnTo>
                  <a:pt x="699" y="301"/>
                </a:lnTo>
                <a:lnTo>
                  <a:pt x="711" y="298"/>
                </a:lnTo>
                <a:lnTo>
                  <a:pt x="721" y="298"/>
                </a:lnTo>
                <a:lnTo>
                  <a:pt x="732" y="300"/>
                </a:lnTo>
                <a:lnTo>
                  <a:pt x="744" y="304"/>
                </a:lnTo>
                <a:lnTo>
                  <a:pt x="753" y="310"/>
                </a:lnTo>
                <a:lnTo>
                  <a:pt x="762" y="318"/>
                </a:lnTo>
                <a:lnTo>
                  <a:pt x="769" y="327"/>
                </a:lnTo>
                <a:lnTo>
                  <a:pt x="775" y="340"/>
                </a:lnTo>
                <a:lnTo>
                  <a:pt x="776" y="354"/>
                </a:lnTo>
                <a:lnTo>
                  <a:pt x="775" y="366"/>
                </a:lnTo>
                <a:lnTo>
                  <a:pt x="772" y="379"/>
                </a:lnTo>
                <a:lnTo>
                  <a:pt x="784" y="400"/>
                </a:lnTo>
                <a:lnTo>
                  <a:pt x="838" y="311"/>
                </a:lnTo>
                <a:lnTo>
                  <a:pt x="787" y="216"/>
                </a:lnTo>
                <a:lnTo>
                  <a:pt x="833" y="139"/>
                </a:lnTo>
                <a:lnTo>
                  <a:pt x="885" y="235"/>
                </a:lnTo>
                <a:lnTo>
                  <a:pt x="919" y="179"/>
                </a:lnTo>
                <a:lnTo>
                  <a:pt x="867" y="83"/>
                </a:lnTo>
                <a:lnTo>
                  <a:pt x="913" y="7"/>
                </a:lnTo>
                <a:lnTo>
                  <a:pt x="965" y="104"/>
                </a:lnTo>
                <a:lnTo>
                  <a:pt x="1004" y="41"/>
                </a:lnTo>
                <a:lnTo>
                  <a:pt x="1071" y="36"/>
                </a:lnTo>
                <a:lnTo>
                  <a:pt x="1095" y="93"/>
                </a:lnTo>
                <a:lnTo>
                  <a:pt x="1053" y="161"/>
                </a:lnTo>
                <a:lnTo>
                  <a:pt x="1166" y="16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2" name="Ellipse 11"/>
          <p:cNvSpPr/>
          <p:nvPr/>
        </p:nvSpPr>
        <p:spPr>
          <a:xfrm>
            <a:off x="428596" y="8572536"/>
            <a:ext cx="214314" cy="21431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Ellipse 12"/>
          <p:cNvSpPr/>
          <p:nvPr/>
        </p:nvSpPr>
        <p:spPr>
          <a:xfrm>
            <a:off x="1071538" y="8643974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Stern mit 8 Zacken 13"/>
          <p:cNvSpPr/>
          <p:nvPr/>
        </p:nvSpPr>
        <p:spPr>
          <a:xfrm>
            <a:off x="1785918" y="8572536"/>
            <a:ext cx="214314" cy="214314"/>
          </a:xfrm>
          <a:prstGeom prst="star8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Ellipse 14"/>
          <p:cNvSpPr/>
          <p:nvPr/>
        </p:nvSpPr>
        <p:spPr>
          <a:xfrm>
            <a:off x="2214546" y="857253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Ellipse 15"/>
          <p:cNvSpPr/>
          <p:nvPr/>
        </p:nvSpPr>
        <p:spPr>
          <a:xfrm>
            <a:off x="3357554" y="8572536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Stern mit 8 Zacken 16"/>
          <p:cNvSpPr/>
          <p:nvPr/>
        </p:nvSpPr>
        <p:spPr>
          <a:xfrm>
            <a:off x="3929058" y="8572536"/>
            <a:ext cx="214314" cy="214314"/>
          </a:xfrm>
          <a:prstGeom prst="star8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Ellipse 17"/>
          <p:cNvSpPr/>
          <p:nvPr/>
        </p:nvSpPr>
        <p:spPr>
          <a:xfrm>
            <a:off x="4572000" y="857253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Stern mit 8 Zacken 18"/>
          <p:cNvSpPr/>
          <p:nvPr/>
        </p:nvSpPr>
        <p:spPr>
          <a:xfrm>
            <a:off x="5214942" y="8501098"/>
            <a:ext cx="214314" cy="214314"/>
          </a:xfrm>
          <a:prstGeom prst="star8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Ellipse 19"/>
          <p:cNvSpPr/>
          <p:nvPr/>
        </p:nvSpPr>
        <p:spPr>
          <a:xfrm>
            <a:off x="6000760" y="8643974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Stern mit 8 Zacken 20"/>
          <p:cNvSpPr/>
          <p:nvPr/>
        </p:nvSpPr>
        <p:spPr>
          <a:xfrm>
            <a:off x="6572264" y="8643974"/>
            <a:ext cx="214314" cy="214314"/>
          </a:xfrm>
          <a:prstGeom prst="star8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Ellipse 21"/>
          <p:cNvSpPr/>
          <p:nvPr/>
        </p:nvSpPr>
        <p:spPr>
          <a:xfrm>
            <a:off x="7715272" y="8643974"/>
            <a:ext cx="71438" cy="714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Ellipse 22"/>
          <p:cNvSpPr/>
          <p:nvPr/>
        </p:nvSpPr>
        <p:spPr>
          <a:xfrm>
            <a:off x="8572528" y="8643974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Textfeld 23"/>
          <p:cNvSpPr txBox="1"/>
          <p:nvPr/>
        </p:nvSpPr>
        <p:spPr>
          <a:xfrm>
            <a:off x="0" y="692696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HERZLICH WILLKOMMEN</a:t>
            </a:r>
          </a:p>
          <a:p>
            <a:pPr algn="ctr"/>
            <a:r>
              <a:rPr lang="de-AT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ZUM </a:t>
            </a:r>
            <a:br>
              <a:rPr lang="de-AT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de-AT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10. IMST-FACHDIDAKTIKTAG</a:t>
            </a:r>
            <a:br>
              <a:rPr lang="de-AT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de-AT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INFORMATIK &lt;&gt; DGB</a:t>
            </a:r>
            <a:endParaRPr lang="de-AT" sz="4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8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8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8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8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8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8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8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8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6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6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repeatCount="indefinite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3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3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repeatCount="indefinite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6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6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0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885" t="2282" r="1966"/>
          <a:stretch>
            <a:fillRect/>
          </a:stretch>
        </p:blipFill>
        <p:spPr bwMode="auto">
          <a:xfrm>
            <a:off x="0" y="548680"/>
            <a:ext cx="4427984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48680"/>
            <a:ext cx="4728525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1691680" y="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smtClean="0"/>
              <a:t>2016</a:t>
            </a:r>
            <a:endParaRPr lang="de-AT" sz="4000"/>
          </a:p>
        </p:txBody>
      </p:sp>
      <p:sp>
        <p:nvSpPr>
          <p:cNvPr id="8" name="Textfeld 7"/>
          <p:cNvSpPr txBox="1"/>
          <p:nvPr/>
        </p:nvSpPr>
        <p:spPr>
          <a:xfrm>
            <a:off x="5940152" y="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smtClean="0"/>
              <a:t>2017</a:t>
            </a:r>
            <a:endParaRPr lang="de-AT" sz="4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02433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23528" y="6237312"/>
            <a:ext cx="2990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smtClean="0"/>
              <a:t>World Economic Forum, 2017</a:t>
            </a:r>
            <a:endParaRPr lang="de-AT" b="1"/>
          </a:p>
        </p:txBody>
      </p:sp>
      <p:pic>
        <p:nvPicPr>
          <p:cNvPr id="2052" name="Picture 4" descr="Framework-copyrigh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0"/>
            <a:ext cx="6012160" cy="5256584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437112"/>
            <a:ext cx="3415680" cy="2240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70926_105034.jpg"/>
          <p:cNvPicPr>
            <a:picLocks noChangeAspect="1"/>
          </p:cNvPicPr>
          <p:nvPr/>
        </p:nvPicPr>
        <p:blipFill>
          <a:blip r:embed="rId2" cstate="print"/>
          <a:srcRect l="9051" r="122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23528" y="4764101"/>
            <a:ext cx="2032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spc="300" smtClean="0">
                <a:solidFill>
                  <a:srgbClr val="C00000"/>
                </a:solidFill>
                <a:latin typeface="Arial Black" pitchFamily="34" charset="0"/>
              </a:rPr>
              <a:t>GRUND</a:t>
            </a:r>
            <a:endParaRPr lang="de-AT" sz="3200" b="1" spc="30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1124744"/>
            <a:ext cx="9144000" cy="34778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sz="4400" b="1" smtClean="0"/>
              <a:t>Gemeinsamkeiten:</a:t>
            </a:r>
            <a:br>
              <a:rPr lang="de-AT" sz="4400" b="1" smtClean="0"/>
            </a:br>
            <a:endParaRPr lang="de-AT" sz="4400" b="1" smtClean="0"/>
          </a:p>
          <a:p>
            <a:pPr>
              <a:buFont typeface="Arial" pitchFamily="34" charset="0"/>
              <a:buChar char="•"/>
            </a:pPr>
            <a:r>
              <a:rPr lang="de-AT" sz="4400" b="1" smtClean="0"/>
              <a:t>  Stärkung des FACHWISSENS </a:t>
            </a:r>
          </a:p>
          <a:p>
            <a:pPr>
              <a:buFont typeface="Arial" pitchFamily="34" charset="0"/>
              <a:buChar char="•"/>
            </a:pPr>
            <a:r>
              <a:rPr lang="de-AT" sz="4400" b="1" smtClean="0"/>
              <a:t>  Stopp dem KOMPETENZWAHN</a:t>
            </a:r>
          </a:p>
          <a:p>
            <a:pPr>
              <a:buFont typeface="Arial" pitchFamily="34" charset="0"/>
              <a:buChar char="•"/>
            </a:pPr>
            <a:r>
              <a:rPr lang="de-AT" sz="4400" b="1" smtClean="0"/>
              <a:t>  Was noch?</a:t>
            </a:r>
            <a:endParaRPr lang="de-AT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12968" cy="6552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7" cy="633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80920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024" y="3356992"/>
            <a:ext cx="831743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539552" y="476672"/>
            <a:ext cx="612068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95536" y="3429000"/>
            <a:ext cx="47170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61448" cy="648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9401175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251520" y="404664"/>
            <a:ext cx="597666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96149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2051720" y="1628800"/>
            <a:ext cx="56886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8424936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5076056" y="5877272"/>
            <a:ext cx="367240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123728" y="836712"/>
            <a:ext cx="4731616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AT" sz="2800" b="1" smtClean="0"/>
              <a:t>Was hat das mit dem </a:t>
            </a:r>
            <a:br>
              <a:rPr lang="de-AT" sz="2800" b="1" smtClean="0"/>
            </a:br>
            <a:r>
              <a:rPr lang="de-AT" sz="2800" b="1" smtClean="0"/>
              <a:t>Grundbildungskonzept zu tun?</a:t>
            </a:r>
            <a:endParaRPr lang="de-AT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200800" cy="5976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416824" cy="5616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488832" cy="604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panel-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smtClean="0"/>
              <a:t>Über den Spagat einer Podiumsdiskussion </a:t>
            </a:r>
            <a:br>
              <a:rPr lang="de-AT" sz="2800" b="1" smtClean="0"/>
            </a:br>
            <a:r>
              <a:rPr lang="de-AT" sz="2800" b="1" smtClean="0"/>
              <a:t>einer sog. „World Computer Conference“ (DUBLIN, Juli 2017) …</a:t>
            </a:r>
            <a:endParaRPr lang="de-AT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smtClean="0"/>
              <a:t>… in die Ebenen des  Klassenkampfes  </a:t>
            </a:r>
            <a:br>
              <a:rPr lang="de-AT" sz="2800" b="1" smtClean="0"/>
            </a:br>
            <a:r>
              <a:rPr lang="de-AT" sz="2800" b="1" smtClean="0"/>
              <a:t>(VÖLKERMARKT, September 2017) </a:t>
            </a:r>
            <a:endParaRPr lang="de-AT" sz="28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arena-of-chang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35696" y="5517232"/>
            <a:ext cx="8883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AT" sz="3600" b="1" smtClean="0"/>
              <a:t>IFIP</a:t>
            </a:r>
            <a:endParaRPr lang="de-AT" sz="36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70926_104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0622891">
            <a:off x="1848265" y="2575428"/>
            <a:ext cx="5156412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AT" sz="3200" b="1" smtClean="0"/>
              <a:t>WOHIN MAN AUCH BLICKT …</a:t>
            </a:r>
            <a:br>
              <a:rPr lang="de-AT" sz="3200" b="1" smtClean="0"/>
            </a:br>
            <a:r>
              <a:rPr lang="de-AT" sz="3200" b="1" smtClean="0"/>
              <a:t>NUR BAUSTELLEN ;-)</a:t>
            </a:r>
            <a:endParaRPr lang="de-AT" sz="32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20170926_104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0170926_104420.jpg"/>
          <p:cNvPicPr>
            <a:picLocks noChangeAspect="1"/>
          </p:cNvPicPr>
          <p:nvPr/>
        </p:nvPicPr>
        <p:blipFill>
          <a:blip r:embed="rId2" cstate="print"/>
          <a:srcRect l="26375" t="6951" r="22438" b="18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491880" y="4797152"/>
            <a:ext cx="243432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b="1" smtClean="0"/>
              <a:t>DATENLEITUNG        155</a:t>
            </a:r>
            <a:br>
              <a:rPr lang="de-AT" b="1" smtClean="0"/>
            </a:br>
            <a:r>
              <a:rPr lang="de-AT" b="1" smtClean="0"/>
              <a:t>IT-BEAUFTRAGTER  007</a:t>
            </a:r>
            <a:endParaRPr lang="de-AT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548680"/>
            <a:ext cx="4429125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10101"/>
          <a:stretch>
            <a:fillRect/>
          </a:stretch>
        </p:blipFill>
        <p:spPr bwMode="auto">
          <a:xfrm>
            <a:off x="0" y="548680"/>
            <a:ext cx="47160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444208" y="0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smtClean="0"/>
              <a:t>2011</a:t>
            </a:r>
            <a:endParaRPr lang="de-AT" sz="4000"/>
          </a:p>
        </p:txBody>
      </p:sp>
      <p:sp>
        <p:nvSpPr>
          <p:cNvPr id="8" name="Textfeld 7"/>
          <p:cNvSpPr txBox="1"/>
          <p:nvPr/>
        </p:nvSpPr>
        <p:spPr>
          <a:xfrm>
            <a:off x="1691680" y="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smtClean="0"/>
              <a:t>2005</a:t>
            </a:r>
            <a:endParaRPr lang="de-AT" sz="400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67d20e5613d89b116d6743ca58e3cbb4b1b48dd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Bildschirmpräsentation (4:3)</PresentationFormat>
  <Paragraphs>18</Paragraphs>
  <Slides>26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pmicheuz</dc:creator>
  <cp:lastModifiedBy>pmicheuz</cp:lastModifiedBy>
  <cp:revision>27</cp:revision>
  <dcterms:created xsi:type="dcterms:W3CDTF">2017-09-26T15:43:59Z</dcterms:created>
  <dcterms:modified xsi:type="dcterms:W3CDTF">2017-10-01T21:38:42Z</dcterms:modified>
</cp:coreProperties>
</file>