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6" r:id="rId3"/>
    <p:sldId id="275" r:id="rId4"/>
    <p:sldId id="269" r:id="rId5"/>
    <p:sldId id="270" r:id="rId6"/>
    <p:sldId id="274" r:id="rId7"/>
    <p:sldId id="271" r:id="rId8"/>
    <p:sldId id="272" r:id="rId9"/>
    <p:sldId id="278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265" r:id="rId25"/>
    <p:sldId id="261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Hitz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DB00"/>
    <a:srgbClr val="AE1E25"/>
    <a:srgbClr val="CCB5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>
        <p:scale>
          <a:sx n="97" d="100"/>
          <a:sy n="97" d="100"/>
        </p:scale>
        <p:origin x="-1404" y="-312"/>
      </p:cViewPr>
      <p:guideLst>
        <p:guide orient="horz" pos="140"/>
        <p:guide pos="5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2B-36F4-1E40-A75D-3F72DE72C3E6}" type="datetimeFigureOut">
              <a:rPr lang="de-DE" smtClean="0"/>
              <a:pPr/>
              <a:t>29.02.2012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12F3-96C7-9645-B9A7-D7E784C3EA8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37612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A2BC-377B-479B-9266-CB5783193532}" type="datetimeFigureOut">
              <a:rPr lang="de-DE" smtClean="0"/>
              <a:pPr/>
              <a:t>29.02.2012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C235-0A63-451E-92C2-B894B38E1E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44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2" y="4419600"/>
            <a:ext cx="9143968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600" y="3733800"/>
            <a:ext cx="7391400" cy="1371600"/>
          </a:xfrm>
          <a:prstGeom prst="rect">
            <a:avLst/>
          </a:prstGeom>
          <a:solidFill>
            <a:srgbClr val="CCB5D6">
              <a:alpha val="80000"/>
            </a:srgbClr>
          </a:solidFill>
          <a:effectLst>
            <a:outerShdw blurRad="254000" dist="63500" dir="3600000" sx="103000" sy="103000" algn="tl" rotWithShape="0">
              <a:prstClr val="black">
                <a:alpha val="30000"/>
              </a:prstClr>
            </a:outerShdw>
          </a:effectLst>
        </p:spPr>
        <p:txBody>
          <a:bodyPr wrap="square" lIns="180000" tIns="360000" rIns="180000" bIns="180000" anchor="t" anchorCtr="0">
            <a:noAutofit/>
          </a:bodyPr>
          <a:lstStyle>
            <a:lvl1pPr algn="l">
              <a:lnSpc>
                <a:spcPts val="3400"/>
              </a:lnSpc>
              <a:defRPr sz="3000">
                <a:solidFill>
                  <a:srgbClr val="000000"/>
                </a:solidFill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loOT-Bold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05000" y="3810000"/>
            <a:ext cx="6802438" cy="27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2"/>
                </a:solidFill>
                <a:latin typeface="MiloOT-Regula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05400"/>
            <a:ext cx="29210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68124"/>
            <a:ext cx="5900750" cy="4446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700">
                <a:solidFill>
                  <a:schemeClr val="accent1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691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800" baseline="0">
                <a:solidFill>
                  <a:schemeClr val="tx2"/>
                </a:solidFill>
                <a:latin typeface="MiloOT-Bold"/>
                <a:cs typeface="MiloOT-Bold"/>
              </a:defRPr>
            </a:lvl1pPr>
            <a:lvl2pPr marL="0" indent="0">
              <a:spcBef>
                <a:spcPts val="400"/>
              </a:spcBef>
              <a:buSzPct val="110000"/>
              <a:buFont typeface="Arial" pitchFamily="34" charset="0"/>
              <a:buNone/>
              <a:defRPr sz="1800" baseline="0">
                <a:solidFill>
                  <a:schemeClr val="tx2"/>
                </a:solidFill>
                <a:latin typeface="MiloOT-Regular" pitchFamily="2" charset="0"/>
              </a:defRPr>
            </a:lvl2pPr>
            <a:lvl3pPr marL="323850" indent="-146050">
              <a:spcBef>
                <a:spcPts val="100"/>
              </a:spcBef>
              <a:buClr>
                <a:schemeClr val="tx1"/>
              </a:buClr>
              <a:buSzPct val="110000"/>
              <a:buFont typeface="Arial"/>
              <a:buChar char="•"/>
              <a:defRPr sz="1800" baseline="0">
                <a:solidFill>
                  <a:schemeClr val="tx2"/>
                </a:solidFill>
                <a:latin typeface="MiloOT-Regular" pitchFamily="2" charset="0"/>
              </a:defRPr>
            </a:lvl3pPr>
            <a:lvl4pPr>
              <a:defRPr sz="1600">
                <a:latin typeface="MiloOT-Regular" pitchFamily="2" charset="0"/>
              </a:defRPr>
            </a:lvl4pPr>
            <a:lvl5pPr>
              <a:defRPr sz="1600">
                <a:latin typeface="MiloOT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2. Zeile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smtClean="0"/>
              <a:t>Zweite Zeile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476869"/>
            <a:ext cx="585791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400"/>
              </a:lnSpc>
              <a:defRPr sz="1200">
                <a:solidFill>
                  <a:schemeClr val="accent2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Kopfzeile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237324"/>
            <a:ext cx="1071570" cy="22227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  <a:latin typeface="MiloOT-Bold" pitchFamily="2" charset="0"/>
              </a:defRPr>
            </a:lvl1pPr>
          </a:lstStyle>
          <a:p>
            <a:fld id="{BB84789B-1D25-4D3E-BF94-DBFD028C2A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UNI_KLU_Logo_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8668" y="323348"/>
            <a:ext cx="1828769" cy="57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ila.eps"/>
          <p:cNvPicPr>
            <a:picLocks noChangeAspect="1"/>
          </p:cNvPicPr>
          <p:nvPr userDrawn="1"/>
        </p:nvPicPr>
        <p:blipFill>
          <a:blip r:embed="rId2" cstate="print"/>
          <a:srcRect b="16487"/>
          <a:stretch>
            <a:fillRect/>
          </a:stretch>
        </p:blipFill>
        <p:spPr>
          <a:xfrm>
            <a:off x="6869239" y="332503"/>
            <a:ext cx="1849437" cy="658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4142"/>
            <a:ext cx="5900750" cy="5106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700">
                <a:solidFill>
                  <a:srgbClr val="660066"/>
                </a:solidFill>
                <a:latin typeface="MiloOT-Regular" pitchFamily="2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6916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>
                <a:solidFill>
                  <a:schemeClr val="tx2"/>
                </a:solidFill>
                <a:latin typeface="MiloOT-Bold"/>
                <a:cs typeface="MiloOT-Bold"/>
              </a:defRPr>
            </a:lvl1pPr>
            <a:lvl2pPr marL="0" indent="0">
              <a:spcBef>
                <a:spcPts val="400"/>
              </a:spcBef>
              <a:buSzPct val="110000"/>
              <a:buFont typeface="Arial" pitchFamily="34" charset="0"/>
              <a:buNone/>
              <a:defRPr sz="1600">
                <a:solidFill>
                  <a:schemeClr val="tx2"/>
                </a:solidFill>
                <a:latin typeface="MiloOT-Regular" pitchFamily="2" charset="0"/>
              </a:defRPr>
            </a:lvl2pPr>
            <a:lvl3pPr marL="323850" indent="-146050">
              <a:spcBef>
                <a:spcPts val="100"/>
              </a:spcBef>
              <a:buClr>
                <a:schemeClr val="tx1"/>
              </a:buClr>
              <a:buSzPct val="110000"/>
              <a:buFont typeface="Arial"/>
              <a:buChar char="•"/>
              <a:defRPr sz="1600">
                <a:solidFill>
                  <a:schemeClr val="tx2"/>
                </a:solidFill>
                <a:latin typeface="MiloOT-Regular" pitchFamily="2" charset="0"/>
              </a:defRPr>
            </a:lvl3pPr>
            <a:lvl4pPr>
              <a:defRPr sz="1600">
                <a:latin typeface="MiloOT-Regular" pitchFamily="2" charset="0"/>
              </a:defRPr>
            </a:lvl4pPr>
            <a:lvl5pPr>
              <a:defRPr sz="1600">
                <a:latin typeface="MiloOT-Regular" pitchFamily="2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2. Zeile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smtClean="0"/>
              <a:t>Zweite Zeile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482887"/>
            <a:ext cx="585791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400"/>
              </a:lnSpc>
              <a:defRPr>
                <a:solidFill>
                  <a:schemeClr val="accent2"/>
                </a:solidFill>
                <a:latin typeface="MiloOT-Regular" pitchFamily="2" charset="0"/>
              </a:defRPr>
            </a:lvl1pPr>
          </a:lstStyle>
          <a:p>
            <a:r>
              <a:rPr lang="de-DE" sz="1200" dirty="0" err="1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243342"/>
            <a:ext cx="1071570" cy="22227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  <a:latin typeface="MiloOT-Bold" pitchFamily="2" charset="0"/>
              </a:defRPr>
            </a:lvl1pPr>
          </a:lstStyle>
          <a:p>
            <a:fld id="{BB84789B-1D25-4D3E-BF94-DBFD028C2A7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echnik_HGD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24101" y="-2324101"/>
            <a:ext cx="4495799" cy="9144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2285992"/>
            <a:ext cx="7929586" cy="2714644"/>
          </a:xfrm>
        </p:spPr>
        <p:txBody>
          <a:bodyPr/>
          <a:lstStyle/>
          <a:p>
            <a:pPr algn="ctr"/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5400" dirty="0" smtClean="0"/>
              <a:t>VOM BIBER</a:t>
            </a:r>
            <a:br>
              <a:rPr lang="de-AT" sz="5400" dirty="0" smtClean="0"/>
            </a:br>
            <a:r>
              <a:rPr lang="de-AT" sz="5400" dirty="0" smtClean="0"/>
              <a:t> </a:t>
            </a:r>
            <a:r>
              <a:rPr lang="de-AT" sz="2400" dirty="0" smtClean="0"/>
              <a:t>ZUR</a:t>
            </a:r>
            <a:r>
              <a:rPr lang="de-AT" sz="5400" dirty="0" smtClean="0"/>
              <a:t> </a:t>
            </a:r>
            <a:br>
              <a:rPr lang="de-AT" sz="5400" dirty="0" smtClean="0"/>
            </a:br>
            <a:r>
              <a:rPr lang="de-AT" sz="5400" dirty="0" smtClean="0"/>
              <a:t/>
            </a:r>
            <a:br>
              <a:rPr lang="de-AT" sz="5400" dirty="0" smtClean="0"/>
            </a:br>
            <a:r>
              <a:rPr lang="de-AT" sz="5400" dirty="0" smtClean="0"/>
              <a:t>DATENBANK </a:t>
            </a:r>
            <a:endParaRPr lang="de-A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786346" cy="785818"/>
          </a:xfrm>
        </p:spPr>
        <p:txBody>
          <a:bodyPr/>
          <a:lstStyle/>
          <a:p>
            <a:r>
              <a:rPr lang="de-AT" dirty="0" smtClean="0"/>
              <a:t>Angemeldete </a:t>
            </a:r>
            <a:r>
              <a:rPr lang="de-AT" dirty="0" err="1" smtClean="0"/>
              <a:t>TeilnehmerInnen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(vor 50 Jahren)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Inhaltsplatzhalter 7" descr="AH_Schule1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pic>
        <p:nvPicPr>
          <p:cNvPr id="9" name="Grafik 8" descr="problem-digitale-endgerä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0"/>
            <a:ext cx="4143372" cy="2484268"/>
          </a:xfrm>
          <a:prstGeom prst="rect">
            <a:avLst/>
          </a:prstGeom>
        </p:spPr>
      </p:pic>
      <p:pic>
        <p:nvPicPr>
          <p:cNvPr id="10" name="Grafik 9" descr="problem-digitale-endgerä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28894"/>
            <a:ext cx="3428992" cy="20559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0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27804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928802"/>
            <a:ext cx="2928958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04"/>
            <a:ext cx="3071834" cy="775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500174"/>
            <a:ext cx="2181231" cy="481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85852" y="328612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42900" indent="-342900">
              <a:lnSpc>
                <a:spcPts val="1600"/>
              </a:lnSpc>
              <a:spcBef>
                <a:spcPct val="20000"/>
              </a:spcBef>
            </a:pPr>
            <a:r>
              <a:rPr lang="de-AT" sz="6600" dirty="0" smtClean="0">
                <a:solidFill>
                  <a:schemeClr val="tx2"/>
                </a:solidFill>
                <a:latin typeface="MiloOT-Regular" pitchFamily="2" charset="0"/>
              </a:rPr>
              <a:t>VON GANZ LEICHT </a:t>
            </a:r>
            <a:endParaRPr lang="de-AT" sz="6600" dirty="0">
              <a:solidFill>
                <a:schemeClr val="tx2"/>
              </a:solidFill>
              <a:latin typeface="MiloOT-Regular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200" smtClean="0">
                <a:latin typeface="MiloOT" pitchFamily="34" charset="0"/>
              </a:rPr>
              <a:t>Workshoptitel</a:t>
            </a:r>
            <a:endParaRPr lang="de-DE" sz="1200" dirty="0" smtClean="0">
              <a:latin typeface="MiloOT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85852" y="3286124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42900" indent="-342900">
              <a:lnSpc>
                <a:spcPts val="1600"/>
              </a:lnSpc>
              <a:spcBef>
                <a:spcPct val="20000"/>
              </a:spcBef>
            </a:pPr>
            <a:r>
              <a:rPr lang="de-AT" sz="6600" dirty="0" smtClean="0">
                <a:solidFill>
                  <a:schemeClr val="tx2"/>
                </a:solidFill>
                <a:latin typeface="MiloOT-Regular" pitchFamily="2" charset="0"/>
              </a:rPr>
              <a:t>BIS GANZ SCHWER </a:t>
            </a:r>
            <a:endParaRPr lang="de-AT" sz="6600" dirty="0">
              <a:solidFill>
                <a:schemeClr val="tx2"/>
              </a:solidFill>
              <a:latin typeface="MiloOT-Regular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789B-1D25-4D3E-BF94-DBFD028C2A7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1472" y="3357562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42900" indent="-342900">
              <a:lnSpc>
                <a:spcPts val="1600"/>
              </a:lnSpc>
              <a:spcBef>
                <a:spcPct val="20000"/>
              </a:spcBef>
            </a:pPr>
            <a:r>
              <a:rPr lang="de-AT" sz="6600" dirty="0" smtClean="0">
                <a:solidFill>
                  <a:schemeClr val="tx2"/>
                </a:solidFill>
                <a:latin typeface="MiloOT-Regular" pitchFamily="2" charset="0"/>
              </a:rPr>
              <a:t> UND DIESE AUFGABE?</a:t>
            </a:r>
            <a:endParaRPr lang="de-AT" sz="6600" dirty="0">
              <a:solidFill>
                <a:schemeClr val="tx2"/>
              </a:solidFill>
              <a:latin typeface="MiloOT-Regular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0426_PPT_Vorlage_V1.0">
  <a:themeElements>
    <a:clrScheme name="ALPEN-ADRIA UNIVERSITÄT Klagenfurt">
      <a:dk1>
        <a:srgbClr val="75388A"/>
      </a:dk1>
      <a:lt1>
        <a:srgbClr val="FFFFFF"/>
      </a:lt1>
      <a:dk2>
        <a:srgbClr val="000000"/>
      </a:dk2>
      <a:lt2>
        <a:srgbClr val="FFFFFF"/>
      </a:lt2>
      <a:accent1>
        <a:srgbClr val="429FC1"/>
      </a:accent1>
      <a:accent2>
        <a:srgbClr val="C7C3C2"/>
      </a:accent2>
      <a:accent3>
        <a:srgbClr val="89BA17"/>
      </a:accent3>
      <a:accent4>
        <a:srgbClr val="E38621"/>
      </a:accent4>
      <a:accent5>
        <a:srgbClr val="E1D600"/>
      </a:accent5>
      <a:accent6>
        <a:srgbClr val="BAC1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MiloOT"/>
            <a:cs typeface="MiloOT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/>
      <a:bodyPr vert="horz" lIns="0" tIns="0" rIns="0" bIns="0" rtlCol="0">
        <a:noAutofit/>
      </a:bodyPr>
      <a:lstStyle>
        <a:defPPr marL="342900" indent="-342900">
          <a:lnSpc>
            <a:spcPts val="1600"/>
          </a:lnSpc>
          <a:spcBef>
            <a:spcPct val="20000"/>
          </a:spcBef>
          <a:defRPr sz="1600" dirty="0">
            <a:solidFill>
              <a:schemeClr val="tx2"/>
            </a:solidFill>
            <a:latin typeface="MiloOT-Regula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Bildschirmpräsentation (4:3)</PresentationFormat>
  <Paragraphs>56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100426_PPT_Vorlage_V1.0</vt:lpstr>
      <vt:lpstr> VOM BIBER  ZUR   DATENBANK </vt:lpstr>
      <vt:lpstr>Angemeldete TeilnehmerInnen  (vor 50 Jahren)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</vt:vector>
  </TitlesOfParts>
  <Company>Universitaet Klagenfurt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visuelle Sprache der  Fakultät für Technische Wissenschaften</dc:title>
  <dc:creator>Martin Hitz</dc:creator>
  <cp:lastModifiedBy>AAG</cp:lastModifiedBy>
  <cp:revision>122</cp:revision>
  <cp:lastPrinted>2010-06-20T13:49:52Z</cp:lastPrinted>
  <dcterms:created xsi:type="dcterms:W3CDTF">2011-01-20T16:44:12Z</dcterms:created>
  <dcterms:modified xsi:type="dcterms:W3CDTF">2012-02-29T22:26:04Z</dcterms:modified>
</cp:coreProperties>
</file>