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</p:sldIdLst>
  <p:sldSz cx="9144000" cy="6858000" type="screen4x3"/>
  <p:notesSz cx="6858000" cy="9144000"/>
  <p:photoAlbum/>
  <p:custDataLst>
    <p:tags r:id="rId35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833AE-667A-4A9A-8335-8A8A52D10D76}" type="datetimeFigureOut">
              <a:rPr lang="de-AT" smtClean="0"/>
              <a:t>02.05.2016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8784B5-3679-4761-ABA5-F73E4700ED1A}" type="slidenum">
              <a:rPr lang="de-AT" smtClean="0"/>
              <a:t>‹Nr.›</a:t>
            </a:fld>
            <a:endParaRPr lang="de-A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Biber Aufgaben 2015</a:t>
            </a:r>
            <a:endParaRPr lang="de-AT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AT" dirty="0" smtClean="0"/>
              <a:t>Jahrgänge 5-6  7-8  9-10  </a:t>
            </a:r>
            <a:endParaRPr lang="de-A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-chakhokhbili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98438" y="0"/>
            <a:ext cx="87471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-mustermaler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177800"/>
            <a:ext cx="9144000" cy="65008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-welches-wort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1563688"/>
            <a:ext cx="9144000" cy="373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besondere-faehigkeiten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355725" y="0"/>
            <a:ext cx="6432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das-feuerwerk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323850"/>
            <a:ext cx="9144000" cy="621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felder-bewaessern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841375" y="0"/>
            <a:ext cx="74612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freunde-fotos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1371600"/>
            <a:ext cx="9144000" cy="4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piratenjag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825625" y="0"/>
            <a:ext cx="54927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schnaeppchen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104775"/>
            <a:ext cx="9144000" cy="6646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schuesselfabrik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242888" y="0"/>
            <a:ext cx="86566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datenrespekt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919163"/>
            <a:ext cx="9144000" cy="501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stellas-sterne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806450" y="0"/>
            <a:ext cx="7529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-woerter-wirrwarr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695450" y="0"/>
            <a:ext cx="57515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2-armbaender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790575"/>
            <a:ext cx="9144000" cy="52752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2-biber-bilder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1338263"/>
            <a:ext cx="9144000" cy="4179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2-biber-hotel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788988" y="0"/>
            <a:ext cx="7566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2-crosscountry-lauf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122363" y="0"/>
            <a:ext cx="68992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2-richtige-richtung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38275" y="0"/>
            <a:ext cx="6265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42-schwimmwettbewerb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1023938"/>
            <a:ext cx="9144000" cy="4810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2-fair-geteilt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825500" y="0"/>
            <a:ext cx="7493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4-alea-jacta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41275" y="0"/>
            <a:ext cx="905986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knetetierchen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547813" y="0"/>
            <a:ext cx="60467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4-buehnenlicht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0" y="428625"/>
            <a:ext cx="9144000" cy="600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4-dammbau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57150" y="0"/>
            <a:ext cx="90281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4-mittagessen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990600" y="0"/>
            <a:ext cx="716121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64-stapelrechner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493838" y="0"/>
            <a:ext cx="61563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kransteuerung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017588" y="0"/>
            <a:ext cx="710723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pilze-finden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614488" y="0"/>
            <a:ext cx="591502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QB-code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339725" y="0"/>
            <a:ext cx="846455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sparsames-bewaessern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255713" y="0"/>
            <a:ext cx="66309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spiegelei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417513" y="0"/>
            <a:ext cx="830897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2-traumkleid.JPG"/>
          <p:cNvPicPr>
            <a:picLocks noGrp="1" noChangeAspect="1"/>
          </p:cNvPicPr>
          <p:nvPr isPhoto="1"/>
        </p:nvPicPr>
        <p:blipFill>
          <a:blip r:embed="rId2" cstate="screen">
            <a:lum/>
          </a:blip>
          <a:stretch>
            <a:fillRect/>
          </a:stretch>
        </p:blipFill>
        <p:spPr>
          <a:xfrm>
            <a:off x="1147763" y="0"/>
            <a:ext cx="684688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9b2dbf74eb8a8b315bffbf41fee479c416fe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Bildschirmpräsentation (4:3)</PresentationFormat>
  <Paragraphs>2</Paragraphs>
  <Slides>33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34" baseType="lpstr">
      <vt:lpstr>Larissa-Design</vt:lpstr>
      <vt:lpstr>Biber Aufgaben 2015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  <vt:lpstr>Folie 17</vt:lpstr>
      <vt:lpstr>Folie 18</vt:lpstr>
      <vt:lpstr>Folie 19</vt:lpstr>
      <vt:lpstr>Folie 20</vt:lpstr>
      <vt:lpstr>Folie 21</vt:lpstr>
      <vt:lpstr>Folie 22</vt:lpstr>
      <vt:lpstr>Folie 23</vt:lpstr>
      <vt:lpstr>Folie 24</vt:lpstr>
      <vt:lpstr>Folie 25</vt:lpstr>
      <vt:lpstr>Folie 26</vt:lpstr>
      <vt:lpstr>Folie 27</vt:lpstr>
      <vt:lpstr>Folie 28</vt:lpstr>
      <vt:lpstr>Folie 29</vt:lpstr>
      <vt:lpstr>Folie 30</vt:lpstr>
      <vt:lpstr>Folie 31</vt:lpstr>
      <vt:lpstr>Folie 32</vt:lpstr>
      <vt:lpstr>Folie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Biber Aufgaben 2015</dc:title>
  <dc:creator>pmicheuz</dc:creator>
  <cp:lastModifiedBy>pmicheuz</cp:lastModifiedBy>
  <cp:revision>2</cp:revision>
  <dcterms:created xsi:type="dcterms:W3CDTF">2016-05-02T13:01:22Z</dcterms:created>
  <dcterms:modified xsi:type="dcterms:W3CDTF">2016-05-02T13:02:55Z</dcterms:modified>
</cp:coreProperties>
</file>